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74" r:id="rId2"/>
    <p:sldId id="257" r:id="rId3"/>
    <p:sldId id="258" r:id="rId4"/>
  </p:sldIdLst>
  <p:sldSz cx="9144000" cy="6858000" type="screen4x3"/>
  <p:notesSz cx="7077075" cy="9363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anose="020B0603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anose="020B0603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anose="020B0603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anose="020B0603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anose="020B0603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rebuchet MS" panose="020B0603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rebuchet MS" panose="020B0603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rebuchet MS" panose="020B0603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rebuchet MS" panose="020B0603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8">
          <p15:clr>
            <a:srgbClr val="A4A3A4"/>
          </p15:clr>
        </p15:guide>
        <p15:guide id="2" pos="10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 userDrawn="1">
          <p15:clr>
            <a:srgbClr val="A4A3A4"/>
          </p15:clr>
        </p15:guide>
        <p15:guide id="2" pos="222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927"/>
    <a:srgbClr val="004684"/>
    <a:srgbClr val="F5BA1D"/>
    <a:srgbClr val="343C88"/>
    <a:srgbClr val="384194"/>
    <a:srgbClr val="290F41"/>
    <a:srgbClr val="110B2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30"/>
    <p:restoredTop sz="50000" autoAdjust="0"/>
  </p:normalViewPr>
  <p:slideViewPr>
    <p:cSldViewPr>
      <p:cViewPr>
        <p:scale>
          <a:sx n="200" d="100"/>
          <a:sy n="200" d="100"/>
        </p:scale>
        <p:origin x="-1440" y="-1632"/>
      </p:cViewPr>
      <p:guideLst>
        <p:guide orient="horz" pos="1008"/>
        <p:guide pos="100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5" d="100"/>
          <a:sy n="105" d="100"/>
        </p:scale>
        <p:origin x="-4392" y="-112"/>
      </p:cViewPr>
      <p:guideLst>
        <p:guide orient="horz" pos="2949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Relationship Id="rId2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374" cy="468474"/>
          </a:xfrm>
          <a:prstGeom prst="rect">
            <a:avLst/>
          </a:prstGeom>
        </p:spPr>
        <p:txBody>
          <a:bodyPr vert="horz" lIns="93932" tIns="46966" rIns="93932" bIns="46966" rtlCol="0"/>
          <a:lstStyle>
            <a:lvl1pPr algn="l">
              <a:defRPr sz="1200">
                <a:latin typeface="Trebuchet MS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100" y="0"/>
            <a:ext cx="3067374" cy="468474"/>
          </a:xfrm>
          <a:prstGeom prst="rect">
            <a:avLst/>
          </a:prstGeom>
        </p:spPr>
        <p:txBody>
          <a:bodyPr vert="horz" wrap="square" lIns="93932" tIns="46966" rIns="93932" bIns="4696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rebuchet MS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3A3FD078-FAA9-4B66-84BC-E8C4909DE869}" type="datetime1">
              <a:rPr lang="en-US"/>
              <a:pPr>
                <a:defRPr/>
              </a:pPr>
              <a:t>5/12/17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003"/>
            <a:ext cx="3067374" cy="468474"/>
          </a:xfrm>
          <a:prstGeom prst="rect">
            <a:avLst/>
          </a:prstGeom>
        </p:spPr>
        <p:txBody>
          <a:bodyPr vert="horz" lIns="93932" tIns="46966" rIns="93932" bIns="46966" rtlCol="0" anchor="b"/>
          <a:lstStyle>
            <a:lvl1pPr algn="l">
              <a:defRPr sz="1200">
                <a:latin typeface="Trebuchet MS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100" y="8893003"/>
            <a:ext cx="3067374" cy="468474"/>
          </a:xfrm>
          <a:prstGeom prst="rect">
            <a:avLst/>
          </a:prstGeom>
        </p:spPr>
        <p:txBody>
          <a:bodyPr vert="horz" wrap="square" lIns="93932" tIns="46966" rIns="93932" bIns="4696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A8A3332-CD3F-45C4-A92C-C25E246179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47780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374" cy="46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32" tIns="46966" rIns="93932" bIns="46966" numCol="1" anchor="t" anchorCtr="0" compatLnSpc="1">
            <a:prstTxWarp prst="textNoShape">
              <a:avLst/>
            </a:prstTxWarp>
          </a:bodyPr>
          <a:lstStyle>
            <a:lvl1pPr>
              <a:defRPr sz="1200" baseline="-250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9702" y="0"/>
            <a:ext cx="3067374" cy="46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32" tIns="46966" rIns="93932" bIns="46966" numCol="1" anchor="t" anchorCtr="0" compatLnSpc="1">
            <a:prstTxWarp prst="textNoShape">
              <a:avLst/>
            </a:prstTxWarp>
          </a:bodyPr>
          <a:lstStyle>
            <a:lvl1pPr algn="r">
              <a:defRPr sz="1200" baseline="-250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3932" y="4448101"/>
            <a:ext cx="5189214" cy="421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32" tIns="46966" rIns="93932" bIns="469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94602"/>
            <a:ext cx="3067374" cy="468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32" tIns="46966" rIns="93932" bIns="46966" numCol="1" anchor="b" anchorCtr="0" compatLnSpc="1">
            <a:prstTxWarp prst="textNoShape">
              <a:avLst/>
            </a:prstTxWarp>
          </a:bodyPr>
          <a:lstStyle>
            <a:lvl1pPr>
              <a:defRPr sz="1200" baseline="-250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9702" y="8894602"/>
            <a:ext cx="3067374" cy="468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32" tIns="46966" rIns="93932" bIns="46966" numCol="1" anchor="b" anchorCtr="0" compatLnSpc="1">
            <a:prstTxWarp prst="textNoShape">
              <a:avLst/>
            </a:prstTxWarp>
          </a:bodyPr>
          <a:lstStyle>
            <a:lvl1pPr algn="r">
              <a:defRPr sz="1200" baseline="-25000">
                <a:latin typeface="Arial" panose="020B0604020202020204" pitchFamily="34" charset="0"/>
              </a:defRPr>
            </a:lvl1pPr>
          </a:lstStyle>
          <a:p>
            <a:fld id="{138211C5-C1B5-40DE-AA20-BA3C72D569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16670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 pitchFamily="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 pitchFamily="1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 pitchFamily="1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 pitchFamily="1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 pitchFamily="1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61771" indent="-292866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73063" indent="-233652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43569" indent="-233652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112474" indent="-233652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73377" indent="-2336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3034280" indent="-2336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95184" indent="-2336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956087" indent="-2336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D89A49D-DD65-4FC0-B270-29AA19A37BA4}" type="slidenum">
              <a:rPr lang="en-US" altLang="en-US" sz="1200">
                <a:latin typeface="Arial" panose="020B0604020202020204" pitchFamily="34" charset="0"/>
              </a:rPr>
              <a:pPr/>
              <a:t>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9172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61771" indent="-292866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73063" indent="-233652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43569" indent="-233652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112474" indent="-233652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73377" indent="-2336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3034280" indent="-2336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95184" indent="-2336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956087" indent="-2336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0159394-83B0-49C9-BAF0-D3664343F58F}" type="slidenum">
              <a:rPr lang="en-US" altLang="en-US" sz="1200">
                <a:latin typeface="Arial" panose="020B0604020202020204" pitchFamily="34" charset="0"/>
              </a:rPr>
              <a:pPr/>
              <a:t>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2616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4"/>
          <p:cNvSpPr>
            <a:spLocks noChangeArrowheads="1"/>
          </p:cNvSpPr>
          <p:nvPr userDrawn="1"/>
        </p:nvSpPr>
        <p:spPr bwMode="auto">
          <a:xfrm>
            <a:off x="0" y="2844800"/>
            <a:ext cx="9144000" cy="4013200"/>
          </a:xfrm>
          <a:prstGeom prst="rect">
            <a:avLst/>
          </a:prstGeom>
          <a:solidFill>
            <a:srgbClr val="FDB9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5" name="Rectangle 34"/>
          <p:cNvSpPr>
            <a:spLocks noChangeArrowheads="1"/>
          </p:cNvSpPr>
          <p:nvPr userDrawn="1"/>
        </p:nvSpPr>
        <p:spPr bwMode="auto">
          <a:xfrm>
            <a:off x="0" y="0"/>
            <a:ext cx="9144000" cy="2743200"/>
          </a:xfrm>
          <a:prstGeom prst="rect">
            <a:avLst/>
          </a:prstGeom>
          <a:solidFill>
            <a:srgbClr val="0046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6" name="Text Box 42"/>
          <p:cNvSpPr txBox="1">
            <a:spLocks noChangeArrowheads="1"/>
          </p:cNvSpPr>
          <p:nvPr userDrawn="1"/>
        </p:nvSpPr>
        <p:spPr bwMode="auto">
          <a:xfrm>
            <a:off x="58738" y="5886450"/>
            <a:ext cx="9144000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rgbClr val="004684"/>
                </a:solidFill>
                <a:latin typeface="Arial" charset="0"/>
              </a:rPr>
              <a:t>North Carolina Agricultural and Technical State University</a:t>
            </a:r>
          </a:p>
        </p:txBody>
      </p:sp>
      <p:pic>
        <p:nvPicPr>
          <p:cNvPr id="7" name="Picture 12" descr="®LETTER MARK_PMS123-288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6" t="19257" r="29349" b="21703"/>
          <a:stretch>
            <a:fillRect/>
          </a:stretch>
        </p:blipFill>
        <p:spPr bwMode="auto">
          <a:xfrm>
            <a:off x="3352800" y="3200400"/>
            <a:ext cx="2459038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14400"/>
            <a:ext cx="9144000" cy="685800"/>
          </a:xfrm>
        </p:spPr>
        <p:txBody>
          <a:bodyPr/>
          <a:lstStyle>
            <a:lvl1pPr algn="ctr">
              <a:defRPr sz="2700" b="1">
                <a:solidFill>
                  <a:srgbClr val="FDB92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524000"/>
            <a:ext cx="9144000" cy="609600"/>
          </a:xfrm>
        </p:spPr>
        <p:txBody>
          <a:bodyPr/>
          <a:lstStyle>
            <a:lvl1pPr marL="0" indent="0" algn="ctr">
              <a:buFont typeface="Wingdings" pitchFamily="1" charset="2"/>
              <a:buNone/>
              <a:defRPr sz="2400">
                <a:solidFill>
                  <a:schemeClr val="bg1"/>
                </a:solidFill>
                <a:latin typeface="Georgia" pitchFamily="1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0"/>
          </p:nvPr>
        </p:nvSpPr>
        <p:spPr>
          <a:xfrm>
            <a:off x="4267200" y="6400800"/>
            <a:ext cx="4724400" cy="4572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+mn-lt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389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 userDrawn="1"/>
        </p:nvSpPr>
        <p:spPr bwMode="auto">
          <a:xfrm>
            <a:off x="3175" y="307975"/>
            <a:ext cx="9144000" cy="704850"/>
          </a:xfrm>
          <a:prstGeom prst="rect">
            <a:avLst/>
          </a:prstGeom>
          <a:solidFill>
            <a:srgbClr val="FDB9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6" name="Text Box 24"/>
          <p:cNvSpPr txBox="1">
            <a:spLocks noChangeArrowheads="1"/>
          </p:cNvSpPr>
          <p:nvPr userDrawn="1"/>
        </p:nvSpPr>
        <p:spPr bwMode="auto">
          <a:xfrm>
            <a:off x="914400" y="457200"/>
            <a:ext cx="71628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600" b="1" smtClean="0">
                <a:solidFill>
                  <a:srgbClr val="004684"/>
                </a:solidFill>
                <a:latin typeface="Arial" charset="0"/>
              </a:rPr>
              <a:t>North Carolina Agricultural and Technical State University</a:t>
            </a:r>
            <a:endParaRPr lang="en-US" sz="1800" b="1" smtClean="0">
              <a:solidFill>
                <a:srgbClr val="004684"/>
              </a:solidFill>
              <a:latin typeface="Arial" charset="0"/>
            </a:endParaRPr>
          </a:p>
        </p:txBody>
      </p:sp>
      <p:sp>
        <p:nvSpPr>
          <p:cNvPr id="7" name="Rectangle 18"/>
          <p:cNvSpPr>
            <a:spLocks noChangeArrowheads="1"/>
          </p:cNvSpPr>
          <p:nvPr userDrawn="1"/>
        </p:nvSpPr>
        <p:spPr bwMode="auto">
          <a:xfrm>
            <a:off x="-6350" y="0"/>
            <a:ext cx="9144000" cy="266700"/>
          </a:xfrm>
          <a:prstGeom prst="rect">
            <a:avLst/>
          </a:prstGeom>
          <a:solidFill>
            <a:srgbClr val="0046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8" name="Picture 12" descr="®LETTER MARK_PMS123-288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52400"/>
            <a:ext cx="142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4"/>
          <p:cNvSpPr txBox="1">
            <a:spLocks noChangeArrowheads="1"/>
          </p:cNvSpPr>
          <p:nvPr userDrawn="1"/>
        </p:nvSpPr>
        <p:spPr bwMode="auto">
          <a:xfrm>
            <a:off x="7467600" y="6459538"/>
            <a:ext cx="7162800" cy="2460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1" dirty="0" smtClean="0">
                <a:solidFill>
                  <a:srgbClr val="808080"/>
                </a:solidFill>
                <a:latin typeface="Arial" charset="0"/>
              </a:rPr>
              <a:t>www.ncat.edu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371600"/>
            <a:ext cx="6858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00200" y="2590800"/>
            <a:ext cx="33528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05400" y="2590800"/>
            <a:ext cx="3352800" cy="3505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4D1570B-F0B3-4924-A88B-8C9B2DA73E4F}" type="slidenum">
              <a:rPr lang="en-US" altLang="en-US"/>
              <a:pPr/>
              <a:t>‹#›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460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 userDrawn="1"/>
        </p:nvSpPr>
        <p:spPr bwMode="auto">
          <a:xfrm>
            <a:off x="3175" y="307975"/>
            <a:ext cx="9144000" cy="704850"/>
          </a:xfrm>
          <a:prstGeom prst="rect">
            <a:avLst/>
          </a:prstGeom>
          <a:solidFill>
            <a:srgbClr val="FDB9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6" name="Text Box 24"/>
          <p:cNvSpPr txBox="1">
            <a:spLocks noChangeArrowheads="1"/>
          </p:cNvSpPr>
          <p:nvPr userDrawn="1"/>
        </p:nvSpPr>
        <p:spPr bwMode="auto">
          <a:xfrm>
            <a:off x="914400" y="457200"/>
            <a:ext cx="71628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600" b="1" smtClean="0">
                <a:solidFill>
                  <a:srgbClr val="004684"/>
                </a:solidFill>
                <a:latin typeface="Arial" charset="0"/>
              </a:rPr>
              <a:t>North Carolina Agricultural and Technical State University</a:t>
            </a:r>
            <a:endParaRPr lang="en-US" sz="1800" b="1" smtClean="0">
              <a:solidFill>
                <a:srgbClr val="004684"/>
              </a:solidFill>
              <a:latin typeface="Arial" charset="0"/>
            </a:endParaRPr>
          </a:p>
        </p:txBody>
      </p:sp>
      <p:sp>
        <p:nvSpPr>
          <p:cNvPr id="7" name="Rectangle 18"/>
          <p:cNvSpPr>
            <a:spLocks noChangeArrowheads="1"/>
          </p:cNvSpPr>
          <p:nvPr userDrawn="1"/>
        </p:nvSpPr>
        <p:spPr bwMode="auto">
          <a:xfrm>
            <a:off x="-6350" y="0"/>
            <a:ext cx="9144000" cy="266700"/>
          </a:xfrm>
          <a:prstGeom prst="rect">
            <a:avLst/>
          </a:prstGeom>
          <a:solidFill>
            <a:srgbClr val="0046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8" name="Picture 12" descr="®LETTER MARK_PMS123-288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52400"/>
            <a:ext cx="142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4"/>
          <p:cNvSpPr txBox="1">
            <a:spLocks noChangeArrowheads="1"/>
          </p:cNvSpPr>
          <p:nvPr userDrawn="1"/>
        </p:nvSpPr>
        <p:spPr bwMode="auto">
          <a:xfrm>
            <a:off x="7467600" y="6459538"/>
            <a:ext cx="7162800" cy="2460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1" dirty="0" smtClean="0">
                <a:solidFill>
                  <a:srgbClr val="808080"/>
                </a:solidFill>
                <a:latin typeface="Arial" charset="0"/>
              </a:rPr>
              <a:t>www.ncat.edu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371600"/>
            <a:ext cx="6858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2590800"/>
            <a:ext cx="33528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5400" y="2590800"/>
            <a:ext cx="33528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B69C7C-6C3D-4576-9CD0-5468911C41DA}" type="slidenum">
              <a:rPr lang="en-US" altLang="en-US"/>
              <a:pPr/>
              <a:t>‹#›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132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 userDrawn="1"/>
        </p:nvSpPr>
        <p:spPr bwMode="auto">
          <a:xfrm>
            <a:off x="3175" y="307975"/>
            <a:ext cx="9144000" cy="704850"/>
          </a:xfrm>
          <a:prstGeom prst="rect">
            <a:avLst/>
          </a:prstGeom>
          <a:solidFill>
            <a:srgbClr val="FDB9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6" name="Text Box 24"/>
          <p:cNvSpPr txBox="1">
            <a:spLocks noChangeArrowheads="1"/>
          </p:cNvSpPr>
          <p:nvPr userDrawn="1"/>
        </p:nvSpPr>
        <p:spPr bwMode="auto">
          <a:xfrm>
            <a:off x="914400" y="457200"/>
            <a:ext cx="71628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600" b="1" smtClean="0">
                <a:solidFill>
                  <a:srgbClr val="004684"/>
                </a:solidFill>
                <a:latin typeface="Arial" charset="0"/>
              </a:rPr>
              <a:t>North Carolina Agricultural and Technical State University</a:t>
            </a:r>
            <a:endParaRPr lang="en-US" sz="1800" b="1" smtClean="0">
              <a:solidFill>
                <a:srgbClr val="004684"/>
              </a:solidFill>
              <a:latin typeface="Arial" charset="0"/>
            </a:endParaRPr>
          </a:p>
        </p:txBody>
      </p:sp>
      <p:sp>
        <p:nvSpPr>
          <p:cNvPr id="7" name="Rectangle 18"/>
          <p:cNvSpPr>
            <a:spLocks noChangeArrowheads="1"/>
          </p:cNvSpPr>
          <p:nvPr userDrawn="1"/>
        </p:nvSpPr>
        <p:spPr bwMode="auto">
          <a:xfrm>
            <a:off x="-6350" y="0"/>
            <a:ext cx="9144000" cy="266700"/>
          </a:xfrm>
          <a:prstGeom prst="rect">
            <a:avLst/>
          </a:prstGeom>
          <a:solidFill>
            <a:srgbClr val="0046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8" name="Picture 12" descr="®LETTER MARK_PMS123-288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52400"/>
            <a:ext cx="142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4"/>
          <p:cNvSpPr txBox="1">
            <a:spLocks noChangeArrowheads="1"/>
          </p:cNvSpPr>
          <p:nvPr userDrawn="1"/>
        </p:nvSpPr>
        <p:spPr bwMode="auto">
          <a:xfrm>
            <a:off x="7467600" y="6459538"/>
            <a:ext cx="7162800" cy="2460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1" dirty="0" smtClean="0">
                <a:solidFill>
                  <a:srgbClr val="808080"/>
                </a:solidFill>
                <a:latin typeface="Arial" charset="0"/>
              </a:rPr>
              <a:t>www.ncat.edu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371600"/>
            <a:ext cx="6858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00200" y="2590800"/>
            <a:ext cx="3352800" cy="3505200"/>
          </a:xfrm>
        </p:spPr>
        <p:txBody>
          <a:bodyPr/>
          <a:lstStyle>
            <a:lvl2pPr>
              <a:defRPr sz="1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5105400" y="2590800"/>
            <a:ext cx="3352800" cy="3505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CA147E-9B84-42D9-A405-AC5DA8EE418C}" type="slidenum">
              <a:rPr lang="en-US" altLang="en-US"/>
              <a:pPr/>
              <a:t>‹#›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246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 userDrawn="1"/>
        </p:nvSpPr>
        <p:spPr bwMode="auto">
          <a:xfrm>
            <a:off x="3175" y="307975"/>
            <a:ext cx="9144000" cy="704850"/>
          </a:xfrm>
          <a:prstGeom prst="rect">
            <a:avLst/>
          </a:prstGeom>
          <a:solidFill>
            <a:srgbClr val="FDB9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5" name="Text Box 24"/>
          <p:cNvSpPr txBox="1">
            <a:spLocks noChangeArrowheads="1"/>
          </p:cNvSpPr>
          <p:nvPr userDrawn="1"/>
        </p:nvSpPr>
        <p:spPr bwMode="auto">
          <a:xfrm>
            <a:off x="914400" y="457200"/>
            <a:ext cx="71628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600" b="1" smtClean="0">
                <a:solidFill>
                  <a:srgbClr val="004684"/>
                </a:solidFill>
                <a:latin typeface="Arial" charset="0"/>
              </a:rPr>
              <a:t>North Carolina Agricultural and Technical State University</a:t>
            </a:r>
            <a:endParaRPr lang="en-US" sz="1800" b="1" smtClean="0">
              <a:solidFill>
                <a:srgbClr val="004684"/>
              </a:solidFill>
              <a:latin typeface="Arial" charset="0"/>
            </a:endParaRPr>
          </a:p>
        </p:txBody>
      </p:sp>
      <p:sp>
        <p:nvSpPr>
          <p:cNvPr id="6" name="Rectangle 18"/>
          <p:cNvSpPr>
            <a:spLocks noChangeArrowheads="1"/>
          </p:cNvSpPr>
          <p:nvPr userDrawn="1"/>
        </p:nvSpPr>
        <p:spPr bwMode="auto">
          <a:xfrm>
            <a:off x="-6350" y="0"/>
            <a:ext cx="9144000" cy="266700"/>
          </a:xfrm>
          <a:prstGeom prst="rect">
            <a:avLst/>
          </a:prstGeom>
          <a:solidFill>
            <a:srgbClr val="0046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7" name="Picture 12" descr="®LETTER MARK_PMS123-288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52400"/>
            <a:ext cx="142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4"/>
          <p:cNvSpPr txBox="1">
            <a:spLocks noChangeArrowheads="1"/>
          </p:cNvSpPr>
          <p:nvPr userDrawn="1"/>
        </p:nvSpPr>
        <p:spPr bwMode="auto">
          <a:xfrm>
            <a:off x="7467600" y="6459538"/>
            <a:ext cx="7162800" cy="2460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1" dirty="0" smtClean="0">
                <a:solidFill>
                  <a:srgbClr val="808080"/>
                </a:solidFill>
                <a:latin typeface="Arial" charset="0"/>
              </a:rPr>
              <a:t>www.ncat.edu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2590800"/>
            <a:ext cx="6858000" cy="2667000"/>
          </a:xfrm>
        </p:spPr>
        <p:txBody>
          <a:bodyPr/>
          <a:lstStyle>
            <a:lvl2pPr>
              <a:defRPr sz="1800"/>
            </a:lvl2pPr>
            <a:lvl3pPr marL="914400" indent="-165100">
              <a:buClr>
                <a:srgbClr val="004684"/>
              </a:buClr>
              <a:buFont typeface="Arial" pitchFamily="34" charset="0"/>
              <a:buChar char="•"/>
              <a:defRPr sz="2000"/>
            </a:lvl3pPr>
            <a:lvl4pPr marL="1147763" indent="-115888" defTabSz="174625">
              <a:buClr>
                <a:srgbClr val="004684"/>
              </a:buClr>
              <a:buFont typeface="Courier New" pitchFamily="49" charset="0"/>
              <a:buChar char="o"/>
              <a:defRPr sz="1600"/>
            </a:lvl4pPr>
            <a:lvl5pPr marL="1371600" indent="-174625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	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591E24-C30E-4EFA-A58F-4B5218A30826}" type="slidenum">
              <a:rPr lang="en-US" altLang="en-US"/>
              <a:pPr/>
              <a:t>‹#›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559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 userDrawn="1"/>
        </p:nvSpPr>
        <p:spPr bwMode="auto">
          <a:xfrm>
            <a:off x="3175" y="307975"/>
            <a:ext cx="9144000" cy="704850"/>
          </a:xfrm>
          <a:prstGeom prst="rect">
            <a:avLst/>
          </a:prstGeom>
          <a:solidFill>
            <a:srgbClr val="FDB9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5" name="Text Box 24"/>
          <p:cNvSpPr txBox="1">
            <a:spLocks noChangeArrowheads="1"/>
          </p:cNvSpPr>
          <p:nvPr userDrawn="1"/>
        </p:nvSpPr>
        <p:spPr bwMode="auto">
          <a:xfrm>
            <a:off x="914400" y="457200"/>
            <a:ext cx="71628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600" b="1" smtClean="0">
                <a:solidFill>
                  <a:srgbClr val="004684"/>
                </a:solidFill>
                <a:latin typeface="Arial" charset="0"/>
              </a:rPr>
              <a:t>North Carolina Agricultural and Technical State University</a:t>
            </a:r>
            <a:endParaRPr lang="en-US" sz="1800" b="1" smtClean="0">
              <a:solidFill>
                <a:srgbClr val="004684"/>
              </a:solidFill>
              <a:latin typeface="Arial" charset="0"/>
            </a:endParaRPr>
          </a:p>
        </p:txBody>
      </p:sp>
      <p:sp>
        <p:nvSpPr>
          <p:cNvPr id="6" name="Rectangle 18"/>
          <p:cNvSpPr>
            <a:spLocks noChangeArrowheads="1"/>
          </p:cNvSpPr>
          <p:nvPr userDrawn="1"/>
        </p:nvSpPr>
        <p:spPr bwMode="auto">
          <a:xfrm>
            <a:off x="-6350" y="0"/>
            <a:ext cx="9144000" cy="266700"/>
          </a:xfrm>
          <a:prstGeom prst="rect">
            <a:avLst/>
          </a:prstGeom>
          <a:solidFill>
            <a:srgbClr val="0046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7" name="Picture 12" descr="®LETTER MARK_PMS123-288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52400"/>
            <a:ext cx="142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4"/>
          <p:cNvSpPr txBox="1">
            <a:spLocks noChangeArrowheads="1"/>
          </p:cNvSpPr>
          <p:nvPr userDrawn="1"/>
        </p:nvSpPr>
        <p:spPr bwMode="auto">
          <a:xfrm>
            <a:off x="7467600" y="6459538"/>
            <a:ext cx="7162800" cy="2460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1" dirty="0" smtClean="0">
                <a:solidFill>
                  <a:srgbClr val="808080"/>
                </a:solidFill>
                <a:latin typeface="Arial" charset="0"/>
              </a:rPr>
              <a:t>www.ncat.edu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229600" y="6423025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DC7F76E5-F3E7-4BDA-85F1-3F40F365602E}" type="slidenum">
              <a:rPr lang="en-US" altLang="en-US"/>
              <a:pPr/>
              <a:t>‹#›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719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 userDrawn="1"/>
        </p:nvSpPr>
        <p:spPr bwMode="auto">
          <a:xfrm>
            <a:off x="3175" y="307975"/>
            <a:ext cx="9144000" cy="704850"/>
          </a:xfrm>
          <a:prstGeom prst="rect">
            <a:avLst/>
          </a:prstGeom>
          <a:solidFill>
            <a:srgbClr val="FDB9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6" name="Text Box 24"/>
          <p:cNvSpPr txBox="1">
            <a:spLocks noChangeArrowheads="1"/>
          </p:cNvSpPr>
          <p:nvPr userDrawn="1"/>
        </p:nvSpPr>
        <p:spPr bwMode="auto">
          <a:xfrm>
            <a:off x="914400" y="457200"/>
            <a:ext cx="71628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600" b="1" smtClean="0">
                <a:solidFill>
                  <a:srgbClr val="004684"/>
                </a:solidFill>
                <a:latin typeface="Arial" charset="0"/>
              </a:rPr>
              <a:t>North Carolina Agricultural and Technical State University</a:t>
            </a:r>
            <a:endParaRPr lang="en-US" sz="1800" b="1" smtClean="0">
              <a:solidFill>
                <a:srgbClr val="004684"/>
              </a:solidFill>
              <a:latin typeface="Arial" charset="0"/>
            </a:endParaRPr>
          </a:p>
        </p:txBody>
      </p:sp>
      <p:sp>
        <p:nvSpPr>
          <p:cNvPr id="7" name="Rectangle 18"/>
          <p:cNvSpPr>
            <a:spLocks noChangeArrowheads="1"/>
          </p:cNvSpPr>
          <p:nvPr userDrawn="1"/>
        </p:nvSpPr>
        <p:spPr bwMode="auto">
          <a:xfrm>
            <a:off x="-6350" y="0"/>
            <a:ext cx="9144000" cy="266700"/>
          </a:xfrm>
          <a:prstGeom prst="rect">
            <a:avLst/>
          </a:prstGeom>
          <a:solidFill>
            <a:srgbClr val="0046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8" name="Picture 12" descr="®LETTER MARK_PMS123-288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52400"/>
            <a:ext cx="142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4"/>
          <p:cNvSpPr txBox="1">
            <a:spLocks noChangeArrowheads="1"/>
          </p:cNvSpPr>
          <p:nvPr userDrawn="1"/>
        </p:nvSpPr>
        <p:spPr bwMode="auto">
          <a:xfrm>
            <a:off x="7467600" y="6459538"/>
            <a:ext cx="7162800" cy="2460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1" dirty="0" smtClean="0">
                <a:solidFill>
                  <a:srgbClr val="808080"/>
                </a:solidFill>
                <a:latin typeface="Arial" charset="0"/>
              </a:rPr>
              <a:t>www.ncat.edu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2590800"/>
            <a:ext cx="33528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2590800"/>
            <a:ext cx="33528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-381000" y="1066800"/>
            <a:ext cx="31242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>
              <a:defRPr/>
            </a:pPr>
            <a:r>
              <a:rPr lang="en-US"/>
              <a:t>www.ncat.edu</a:t>
            </a:r>
            <a:br>
              <a:rPr lang="en-US"/>
            </a:br>
            <a:r>
              <a:rPr lang="en-US"/>
              <a:t>    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97A1B65-C2C4-46D6-BE88-70C232644788}" type="slidenum">
              <a:rPr lang="en-US" altLang="en-US"/>
              <a:pPr/>
              <a:t>‹#›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884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8"/>
          <p:cNvSpPr>
            <a:spLocks noChangeArrowheads="1"/>
          </p:cNvSpPr>
          <p:nvPr userDrawn="1"/>
        </p:nvSpPr>
        <p:spPr bwMode="auto">
          <a:xfrm>
            <a:off x="3175" y="307975"/>
            <a:ext cx="9144000" cy="704850"/>
          </a:xfrm>
          <a:prstGeom prst="rect">
            <a:avLst/>
          </a:prstGeom>
          <a:solidFill>
            <a:srgbClr val="FDB9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8" name="Text Box 24"/>
          <p:cNvSpPr txBox="1">
            <a:spLocks noChangeArrowheads="1"/>
          </p:cNvSpPr>
          <p:nvPr userDrawn="1"/>
        </p:nvSpPr>
        <p:spPr bwMode="auto">
          <a:xfrm>
            <a:off x="914400" y="457200"/>
            <a:ext cx="71628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600" b="1" smtClean="0">
                <a:solidFill>
                  <a:srgbClr val="004684"/>
                </a:solidFill>
                <a:latin typeface="Arial" charset="0"/>
              </a:rPr>
              <a:t>North Carolina Agricultural and Technical State University</a:t>
            </a:r>
            <a:endParaRPr lang="en-US" sz="1800" b="1" smtClean="0">
              <a:solidFill>
                <a:srgbClr val="004684"/>
              </a:solidFill>
              <a:latin typeface="Arial" charset="0"/>
            </a:endParaRPr>
          </a:p>
        </p:txBody>
      </p:sp>
      <p:sp>
        <p:nvSpPr>
          <p:cNvPr id="9" name="Rectangle 18"/>
          <p:cNvSpPr>
            <a:spLocks noChangeArrowheads="1"/>
          </p:cNvSpPr>
          <p:nvPr userDrawn="1"/>
        </p:nvSpPr>
        <p:spPr bwMode="auto">
          <a:xfrm>
            <a:off x="-6350" y="0"/>
            <a:ext cx="9144000" cy="266700"/>
          </a:xfrm>
          <a:prstGeom prst="rect">
            <a:avLst/>
          </a:prstGeom>
          <a:solidFill>
            <a:srgbClr val="0046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10" name="Picture 12" descr="®LETTER MARK_PMS123-288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52400"/>
            <a:ext cx="142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4"/>
          <p:cNvSpPr txBox="1">
            <a:spLocks noChangeArrowheads="1"/>
          </p:cNvSpPr>
          <p:nvPr userDrawn="1"/>
        </p:nvSpPr>
        <p:spPr bwMode="auto">
          <a:xfrm>
            <a:off x="7467600" y="6459538"/>
            <a:ext cx="7162800" cy="2460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1" dirty="0" smtClean="0">
                <a:solidFill>
                  <a:srgbClr val="808080"/>
                </a:solidFill>
                <a:latin typeface="Arial" charset="0"/>
              </a:rPr>
              <a:t>www.ncat.edu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-381000" y="1066800"/>
            <a:ext cx="31242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>
              <a:defRPr/>
            </a:pPr>
            <a:r>
              <a:rPr lang="en-US"/>
              <a:t>www.ncat.edu</a:t>
            </a:r>
            <a:br>
              <a:rPr lang="en-US"/>
            </a:br>
            <a:r>
              <a:rPr lang="en-US"/>
              <a:t>    </a:t>
            </a:r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2411A03-E4B1-4E22-8CAD-B55179DBD161}" type="slidenum">
              <a:rPr lang="en-US" altLang="en-US"/>
              <a:pPr/>
              <a:t>‹#›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250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8"/>
          <p:cNvSpPr>
            <a:spLocks noChangeArrowheads="1"/>
          </p:cNvSpPr>
          <p:nvPr userDrawn="1"/>
        </p:nvSpPr>
        <p:spPr bwMode="auto">
          <a:xfrm>
            <a:off x="3175" y="307975"/>
            <a:ext cx="9144000" cy="704850"/>
          </a:xfrm>
          <a:prstGeom prst="rect">
            <a:avLst/>
          </a:prstGeom>
          <a:solidFill>
            <a:srgbClr val="FDB9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4" name="Text Box 24"/>
          <p:cNvSpPr txBox="1">
            <a:spLocks noChangeArrowheads="1"/>
          </p:cNvSpPr>
          <p:nvPr userDrawn="1"/>
        </p:nvSpPr>
        <p:spPr bwMode="auto">
          <a:xfrm>
            <a:off x="914400" y="457200"/>
            <a:ext cx="71628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600" b="1" smtClean="0">
                <a:solidFill>
                  <a:srgbClr val="004684"/>
                </a:solidFill>
                <a:latin typeface="Arial" charset="0"/>
              </a:rPr>
              <a:t>North Carolina Agricultural and Technical State University</a:t>
            </a:r>
            <a:endParaRPr lang="en-US" sz="1800" b="1" smtClean="0">
              <a:solidFill>
                <a:srgbClr val="004684"/>
              </a:solidFill>
              <a:latin typeface="Arial" charset="0"/>
            </a:endParaRPr>
          </a:p>
        </p:txBody>
      </p:sp>
      <p:sp>
        <p:nvSpPr>
          <p:cNvPr id="5" name="Rectangle 18"/>
          <p:cNvSpPr>
            <a:spLocks noChangeArrowheads="1"/>
          </p:cNvSpPr>
          <p:nvPr userDrawn="1"/>
        </p:nvSpPr>
        <p:spPr bwMode="auto">
          <a:xfrm>
            <a:off x="-6350" y="0"/>
            <a:ext cx="9144000" cy="266700"/>
          </a:xfrm>
          <a:prstGeom prst="rect">
            <a:avLst/>
          </a:prstGeom>
          <a:solidFill>
            <a:srgbClr val="0046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6" name="Picture 12" descr="®LETTER MARK_PMS123-288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52400"/>
            <a:ext cx="142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4"/>
          <p:cNvSpPr txBox="1">
            <a:spLocks noChangeArrowheads="1"/>
          </p:cNvSpPr>
          <p:nvPr userDrawn="1"/>
        </p:nvSpPr>
        <p:spPr bwMode="auto">
          <a:xfrm>
            <a:off x="7467600" y="6459538"/>
            <a:ext cx="7162800" cy="2460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1" dirty="0" smtClean="0">
                <a:solidFill>
                  <a:srgbClr val="808080"/>
                </a:solidFill>
                <a:latin typeface="Arial" charset="0"/>
              </a:rPr>
              <a:t>www.ncat.edu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778D11-772A-45FA-B108-6C4A9A9ABE2B}" type="slidenum">
              <a:rPr lang="en-US" altLang="en-US"/>
              <a:pPr/>
              <a:t>‹#›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385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ChangeArrowheads="1"/>
          </p:cNvSpPr>
          <p:nvPr userDrawn="1"/>
        </p:nvSpPr>
        <p:spPr bwMode="auto">
          <a:xfrm>
            <a:off x="3175" y="307975"/>
            <a:ext cx="9144000" cy="704850"/>
          </a:xfrm>
          <a:prstGeom prst="rect">
            <a:avLst/>
          </a:prstGeom>
          <a:solidFill>
            <a:srgbClr val="FDB9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3" name="Text Box 24"/>
          <p:cNvSpPr txBox="1">
            <a:spLocks noChangeArrowheads="1"/>
          </p:cNvSpPr>
          <p:nvPr userDrawn="1"/>
        </p:nvSpPr>
        <p:spPr bwMode="auto">
          <a:xfrm>
            <a:off x="914400" y="457200"/>
            <a:ext cx="71628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600" b="1" smtClean="0">
                <a:solidFill>
                  <a:srgbClr val="004684"/>
                </a:solidFill>
                <a:latin typeface="Arial" charset="0"/>
              </a:rPr>
              <a:t>North Carolina Agricultural and Technical State University</a:t>
            </a:r>
            <a:endParaRPr lang="en-US" sz="1800" b="1" smtClean="0">
              <a:solidFill>
                <a:srgbClr val="004684"/>
              </a:solidFill>
              <a:latin typeface="Arial" charset="0"/>
            </a:endParaRPr>
          </a:p>
        </p:txBody>
      </p:sp>
      <p:sp>
        <p:nvSpPr>
          <p:cNvPr id="4" name="Rectangle 18"/>
          <p:cNvSpPr>
            <a:spLocks noChangeArrowheads="1"/>
          </p:cNvSpPr>
          <p:nvPr userDrawn="1"/>
        </p:nvSpPr>
        <p:spPr bwMode="auto">
          <a:xfrm>
            <a:off x="-6350" y="0"/>
            <a:ext cx="9144000" cy="266700"/>
          </a:xfrm>
          <a:prstGeom prst="rect">
            <a:avLst/>
          </a:prstGeom>
          <a:solidFill>
            <a:srgbClr val="0046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5" name="Picture 12" descr="®LETTER MARK_PMS123-288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52400"/>
            <a:ext cx="142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4"/>
          <p:cNvSpPr txBox="1">
            <a:spLocks noChangeArrowheads="1"/>
          </p:cNvSpPr>
          <p:nvPr userDrawn="1"/>
        </p:nvSpPr>
        <p:spPr bwMode="auto">
          <a:xfrm>
            <a:off x="7467600" y="6459538"/>
            <a:ext cx="7162800" cy="2460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1" dirty="0" smtClean="0">
                <a:solidFill>
                  <a:srgbClr val="808080"/>
                </a:solidFill>
                <a:latin typeface="Arial" charset="0"/>
              </a:rPr>
              <a:t>www.ncat.edu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DFFA06-2241-43FA-B641-AE8DBD919313}" type="slidenum">
              <a:rPr lang="en-US" altLang="en-US"/>
              <a:pPr/>
              <a:t>‹#›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163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 userDrawn="1"/>
        </p:nvSpPr>
        <p:spPr bwMode="auto">
          <a:xfrm>
            <a:off x="3175" y="307975"/>
            <a:ext cx="9144000" cy="704850"/>
          </a:xfrm>
          <a:prstGeom prst="rect">
            <a:avLst/>
          </a:prstGeom>
          <a:solidFill>
            <a:srgbClr val="FDB9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6" name="Text Box 24"/>
          <p:cNvSpPr txBox="1">
            <a:spLocks noChangeArrowheads="1"/>
          </p:cNvSpPr>
          <p:nvPr userDrawn="1"/>
        </p:nvSpPr>
        <p:spPr bwMode="auto">
          <a:xfrm>
            <a:off x="914400" y="457200"/>
            <a:ext cx="71628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600" b="1" smtClean="0">
                <a:solidFill>
                  <a:srgbClr val="004684"/>
                </a:solidFill>
                <a:latin typeface="Arial" charset="0"/>
              </a:rPr>
              <a:t>North Carolina Agricultural and Technical State University</a:t>
            </a:r>
            <a:endParaRPr lang="en-US" sz="1800" b="1" smtClean="0">
              <a:solidFill>
                <a:srgbClr val="004684"/>
              </a:solidFill>
              <a:latin typeface="Arial" charset="0"/>
            </a:endParaRPr>
          </a:p>
        </p:txBody>
      </p:sp>
      <p:sp>
        <p:nvSpPr>
          <p:cNvPr id="7" name="Rectangle 18"/>
          <p:cNvSpPr>
            <a:spLocks noChangeArrowheads="1"/>
          </p:cNvSpPr>
          <p:nvPr userDrawn="1"/>
        </p:nvSpPr>
        <p:spPr bwMode="auto">
          <a:xfrm>
            <a:off x="-6350" y="0"/>
            <a:ext cx="9144000" cy="266700"/>
          </a:xfrm>
          <a:prstGeom prst="rect">
            <a:avLst/>
          </a:prstGeom>
          <a:solidFill>
            <a:srgbClr val="0046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8" name="Picture 12" descr="®LETTER MARK_PMS123-288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52400"/>
            <a:ext cx="142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4"/>
          <p:cNvSpPr txBox="1">
            <a:spLocks noChangeArrowheads="1"/>
          </p:cNvSpPr>
          <p:nvPr userDrawn="1"/>
        </p:nvSpPr>
        <p:spPr bwMode="auto">
          <a:xfrm>
            <a:off x="7467600" y="6459538"/>
            <a:ext cx="7162800" cy="2460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1" dirty="0" smtClean="0">
                <a:solidFill>
                  <a:srgbClr val="808080"/>
                </a:solidFill>
                <a:latin typeface="Arial" charset="0"/>
              </a:rPr>
              <a:t>www.ncat.edu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-381000" y="1066800"/>
            <a:ext cx="31242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>
              <a:defRPr/>
            </a:pPr>
            <a:r>
              <a:rPr lang="en-US"/>
              <a:t>www.ncat.edu</a:t>
            </a:r>
            <a:br>
              <a:rPr lang="en-US"/>
            </a:br>
            <a:r>
              <a:rPr lang="en-US"/>
              <a:t>    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790880-97EA-4E0F-8AC7-D393915640D7}" type="slidenum">
              <a:rPr lang="en-US" altLang="en-US"/>
              <a:pPr/>
              <a:t>‹#›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44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 userDrawn="1"/>
        </p:nvSpPr>
        <p:spPr bwMode="auto">
          <a:xfrm>
            <a:off x="3175" y="307975"/>
            <a:ext cx="9144000" cy="704850"/>
          </a:xfrm>
          <a:prstGeom prst="rect">
            <a:avLst/>
          </a:prstGeom>
          <a:solidFill>
            <a:srgbClr val="FDB9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6" name="Text Box 24"/>
          <p:cNvSpPr txBox="1">
            <a:spLocks noChangeArrowheads="1"/>
          </p:cNvSpPr>
          <p:nvPr userDrawn="1"/>
        </p:nvSpPr>
        <p:spPr bwMode="auto">
          <a:xfrm>
            <a:off x="914400" y="457200"/>
            <a:ext cx="71628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600" b="1" smtClean="0">
                <a:solidFill>
                  <a:srgbClr val="004684"/>
                </a:solidFill>
                <a:latin typeface="Arial" charset="0"/>
              </a:rPr>
              <a:t>North Carolina Agricultural and Technical State University</a:t>
            </a:r>
            <a:endParaRPr lang="en-US" sz="1800" b="1" smtClean="0">
              <a:solidFill>
                <a:srgbClr val="004684"/>
              </a:solidFill>
              <a:latin typeface="Arial" charset="0"/>
            </a:endParaRPr>
          </a:p>
        </p:txBody>
      </p:sp>
      <p:sp>
        <p:nvSpPr>
          <p:cNvPr id="7" name="Rectangle 18"/>
          <p:cNvSpPr>
            <a:spLocks noChangeArrowheads="1"/>
          </p:cNvSpPr>
          <p:nvPr userDrawn="1"/>
        </p:nvSpPr>
        <p:spPr bwMode="auto">
          <a:xfrm>
            <a:off x="-6350" y="0"/>
            <a:ext cx="9144000" cy="266700"/>
          </a:xfrm>
          <a:prstGeom prst="rect">
            <a:avLst/>
          </a:prstGeom>
          <a:solidFill>
            <a:srgbClr val="0046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8" name="Picture 12" descr="®LETTER MARK_PMS123-288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52400"/>
            <a:ext cx="142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4"/>
          <p:cNvSpPr txBox="1">
            <a:spLocks noChangeArrowheads="1"/>
          </p:cNvSpPr>
          <p:nvPr userDrawn="1"/>
        </p:nvSpPr>
        <p:spPr bwMode="auto">
          <a:xfrm>
            <a:off x="7467600" y="6459538"/>
            <a:ext cx="7162800" cy="2460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1" dirty="0" smtClean="0">
                <a:solidFill>
                  <a:srgbClr val="808080"/>
                </a:solidFill>
                <a:latin typeface="Arial" charset="0"/>
              </a:rPr>
              <a:t>www.ncat.edu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EF3AB2-2CFE-4EA2-A294-F0F2B4513A1F}" type="slidenum">
              <a:rPr lang="en-US" altLang="en-US"/>
              <a:pPr/>
              <a:t>‹#›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457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8"/>
          <p:cNvSpPr>
            <a:spLocks noChangeArrowheads="1"/>
          </p:cNvSpPr>
          <p:nvPr userDrawn="1"/>
        </p:nvSpPr>
        <p:spPr bwMode="auto">
          <a:xfrm>
            <a:off x="3175" y="307975"/>
            <a:ext cx="9144000" cy="704850"/>
          </a:xfrm>
          <a:prstGeom prst="rect">
            <a:avLst/>
          </a:prstGeom>
          <a:solidFill>
            <a:srgbClr val="FDB9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1371600"/>
            <a:ext cx="6858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2590800"/>
            <a:ext cx="6858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	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8200" y="6477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A8C94A17-8D12-45DB-B5A2-EC10BFE85E91}" type="slidenum">
              <a:rPr lang="en-US" altLang="en-US"/>
              <a:pPr/>
              <a:t>‹#›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033" name="Text Box 24"/>
          <p:cNvSpPr txBox="1">
            <a:spLocks noChangeArrowheads="1"/>
          </p:cNvSpPr>
          <p:nvPr userDrawn="1"/>
        </p:nvSpPr>
        <p:spPr bwMode="auto">
          <a:xfrm>
            <a:off x="914400" y="457200"/>
            <a:ext cx="7162800" cy="338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600" b="1" smtClean="0">
                <a:solidFill>
                  <a:srgbClr val="004684"/>
                </a:solidFill>
                <a:latin typeface="Arial" charset="0"/>
              </a:rPr>
              <a:t>North Carolina Agricultural and Technical State University</a:t>
            </a:r>
            <a:endParaRPr lang="en-US" sz="1800" b="1" smtClean="0">
              <a:solidFill>
                <a:srgbClr val="004684"/>
              </a:solidFill>
              <a:latin typeface="Arial" charset="0"/>
            </a:endParaRPr>
          </a:p>
        </p:txBody>
      </p:sp>
      <p:sp>
        <p:nvSpPr>
          <p:cNvPr id="1031" name="Rectangle 18"/>
          <p:cNvSpPr>
            <a:spLocks noChangeArrowheads="1"/>
          </p:cNvSpPr>
          <p:nvPr userDrawn="1"/>
        </p:nvSpPr>
        <p:spPr bwMode="auto">
          <a:xfrm>
            <a:off x="-6350" y="0"/>
            <a:ext cx="9144000" cy="266700"/>
          </a:xfrm>
          <a:prstGeom prst="rect">
            <a:avLst/>
          </a:prstGeom>
          <a:solidFill>
            <a:srgbClr val="0046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1032" name="Picture 9" descr="®LETTER MARK_PMS123-288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52400"/>
            <a:ext cx="142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24"/>
          <p:cNvSpPr txBox="1">
            <a:spLocks noChangeArrowheads="1"/>
          </p:cNvSpPr>
          <p:nvPr userDrawn="1"/>
        </p:nvSpPr>
        <p:spPr bwMode="auto">
          <a:xfrm>
            <a:off x="7467600" y="6459538"/>
            <a:ext cx="7162800" cy="2460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1" dirty="0" smtClean="0">
                <a:solidFill>
                  <a:srgbClr val="808080"/>
                </a:solidFill>
                <a:latin typeface="Arial" charset="0"/>
              </a:rPr>
              <a:t>www.ncat.edu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  <p:sldLayoutId id="2147484154" r:id="rId12"/>
  </p:sldLayoutIdLst>
  <p:hf hdr="0" dt="0"/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000">
          <a:solidFill>
            <a:srgbClr val="004684"/>
          </a:solidFill>
          <a:latin typeface="+mj-lt"/>
          <a:ea typeface="+mj-ea"/>
          <a:cs typeface="ＭＳ Ｐゴシック" pitchFamily="1" charset="-128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000">
          <a:solidFill>
            <a:srgbClr val="004684"/>
          </a:solidFill>
          <a:latin typeface="Georgia" pitchFamily="1" charset="0"/>
          <a:ea typeface="ＭＳ Ｐゴシック" pitchFamily="1" charset="-128"/>
          <a:cs typeface="ＭＳ Ｐゴシック" pitchFamily="1" charset="-128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000">
          <a:solidFill>
            <a:srgbClr val="004684"/>
          </a:solidFill>
          <a:latin typeface="Georgia" pitchFamily="1" charset="0"/>
          <a:ea typeface="ＭＳ Ｐゴシック" pitchFamily="1" charset="-128"/>
          <a:cs typeface="ＭＳ Ｐゴシック" pitchFamily="1" charset="-128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000">
          <a:solidFill>
            <a:srgbClr val="004684"/>
          </a:solidFill>
          <a:latin typeface="Georgia" pitchFamily="1" charset="0"/>
          <a:ea typeface="ＭＳ Ｐゴシック" pitchFamily="1" charset="-128"/>
          <a:cs typeface="ＭＳ Ｐゴシック" pitchFamily="1" charset="-128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000">
          <a:solidFill>
            <a:srgbClr val="004684"/>
          </a:solidFill>
          <a:latin typeface="Georgia" pitchFamily="1" charset="0"/>
          <a:ea typeface="ＭＳ Ｐゴシック" pitchFamily="1" charset="-128"/>
          <a:cs typeface="ＭＳ Ｐゴシック" pitchFamily="1" charset="-128"/>
        </a:defRPr>
      </a:lvl5pPr>
      <a:lvl6pPr marL="457200" algn="l" rtl="0" fontAlgn="base">
        <a:lnSpc>
          <a:spcPct val="110000"/>
        </a:lnSpc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Georgia" pitchFamily="1" charset="0"/>
          <a:ea typeface="ＭＳ Ｐゴシック" pitchFamily="1" charset="-128"/>
        </a:defRPr>
      </a:lvl6pPr>
      <a:lvl7pPr marL="914400" algn="l" rtl="0" fontAlgn="base">
        <a:lnSpc>
          <a:spcPct val="110000"/>
        </a:lnSpc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Georgia" pitchFamily="1" charset="0"/>
          <a:ea typeface="ＭＳ Ｐゴシック" pitchFamily="1" charset="-128"/>
        </a:defRPr>
      </a:lvl7pPr>
      <a:lvl8pPr marL="1371600" algn="l" rtl="0" fontAlgn="base">
        <a:lnSpc>
          <a:spcPct val="110000"/>
        </a:lnSpc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Georgia" pitchFamily="1" charset="0"/>
          <a:ea typeface="ＭＳ Ｐゴシック" pitchFamily="1" charset="-128"/>
        </a:defRPr>
      </a:lvl8pPr>
      <a:lvl9pPr marL="1828800" algn="l" rtl="0" fontAlgn="base">
        <a:lnSpc>
          <a:spcPct val="110000"/>
        </a:lnSpc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Georgia" pitchFamily="1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004684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  <a:cs typeface="ＭＳ Ｐゴシック" pitchFamily="1" charset="-128"/>
        </a:defRPr>
      </a:lvl1pPr>
      <a:lvl2pPr marL="635000" indent="-177800" algn="l" rtl="0" eaLnBrk="0" fontAlgn="base" hangingPunct="0">
        <a:spcBef>
          <a:spcPct val="20000"/>
        </a:spcBef>
        <a:spcAft>
          <a:spcPct val="0"/>
        </a:spcAft>
        <a:buClr>
          <a:srgbClr val="A9932C"/>
        </a:buClr>
        <a:buChar char="»"/>
        <a:defRPr sz="2000">
          <a:solidFill>
            <a:schemeClr val="tx1"/>
          </a:solidFill>
          <a:latin typeface="+mn-lt"/>
          <a:ea typeface="+mn-ea"/>
          <a:cs typeface="ＭＳ Ｐゴシック" pitchFamily="1" charset="-128"/>
        </a:defRPr>
      </a:lvl2pPr>
      <a:lvl3pPr marL="914400" indent="-165100" algn="l" rtl="0" eaLnBrk="0" fontAlgn="base" hangingPunct="0">
        <a:spcBef>
          <a:spcPct val="20000"/>
        </a:spcBef>
        <a:spcAft>
          <a:spcPct val="0"/>
        </a:spcAft>
        <a:buClr>
          <a:srgbClr val="004684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ＭＳ Ｐゴシック" pitchFamily="1" charset="-128"/>
        </a:defRPr>
      </a:lvl3pPr>
      <a:lvl4pPr marL="1089025" indent="-174625" algn="l" defTabSz="282575" rtl="0" eaLnBrk="0" fontAlgn="base" hangingPunct="0">
        <a:spcBef>
          <a:spcPct val="20000"/>
        </a:spcBef>
        <a:spcAft>
          <a:spcPct val="0"/>
        </a:spcAft>
        <a:buClr>
          <a:srgbClr val="004684"/>
        </a:buClr>
        <a:buSzPct val="75000"/>
        <a:buFont typeface="Courier New" panose="02070309020205020404" pitchFamily="49" charset="0"/>
        <a:buChar char="o"/>
        <a:defRPr>
          <a:solidFill>
            <a:schemeClr val="tx1"/>
          </a:solidFill>
          <a:latin typeface="+mn-lt"/>
          <a:ea typeface="+mn-ea"/>
          <a:cs typeface="ＭＳ Ｐゴシック" pitchFamily="1" charset="-128"/>
        </a:defRPr>
      </a:lvl4pPr>
      <a:lvl5pPr marL="1257300" indent="-1651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A88F25"/>
        </a:buClr>
        <a:buChar char="»"/>
        <a:defRPr sz="1400">
          <a:solidFill>
            <a:schemeClr val="tx1"/>
          </a:solidFill>
          <a:latin typeface="+mn-lt"/>
          <a:ea typeface="+mn-ea"/>
          <a:cs typeface="ＭＳ Ｐゴシック" pitchFamily="1" charset="-128"/>
        </a:defRPr>
      </a:lvl5pPr>
      <a:lvl6pPr marL="1714500" indent="-1651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A88F25"/>
        </a:buClr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171700" indent="-1651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A88F25"/>
        </a:buClr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2628900" indent="-1651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A88F25"/>
        </a:buClr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086100" indent="-1651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A88F25"/>
        </a:buClr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FFA06-2241-43FA-B641-AE8DBD919313}" type="slidenum">
              <a:rPr lang="en-US" altLang="en-US" smtClean="0"/>
              <a:pPr/>
              <a:t>1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333" t="14815" r="20555" b="8148"/>
          <a:stretch/>
        </p:blipFill>
        <p:spPr>
          <a:xfrm>
            <a:off x="89916" y="1066800"/>
            <a:ext cx="9067800" cy="59436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 bwMode="auto">
          <a:xfrm>
            <a:off x="6949337" y="4207877"/>
            <a:ext cx="134332" cy="11864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1" charset="0"/>
              <a:ea typeface="ＭＳ Ｐゴシック" pitchFamily="1" charset="-128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7133009" y="3810000"/>
            <a:ext cx="134332" cy="11864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1" charset="0"/>
              <a:ea typeface="ＭＳ Ｐゴシック" pitchFamily="1" charset="-128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7620000" y="3225969"/>
            <a:ext cx="134332" cy="11864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1" charset="0"/>
              <a:ea typeface="ＭＳ Ｐゴシック" pitchFamily="1" charset="-128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7848600" y="1981200"/>
            <a:ext cx="134332" cy="11864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1" charset="0"/>
              <a:ea typeface="ＭＳ Ｐゴシック" pitchFamily="1" charset="-128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391400" y="2514600"/>
            <a:ext cx="134332" cy="11864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1" charset="0"/>
              <a:ea typeface="ＭＳ Ｐゴシック" pitchFamily="1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274820" y="3370676"/>
            <a:ext cx="134332" cy="11864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1" charset="0"/>
              <a:ea typeface="ＭＳ Ｐゴシック" pitchFamily="1" charset="-128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717323" y="3180413"/>
            <a:ext cx="134332" cy="11864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1" charset="0"/>
              <a:ea typeface="ＭＳ Ｐゴシック" pitchFamily="1" charset="-128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072750" y="3659833"/>
            <a:ext cx="134332" cy="11864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1" charset="0"/>
              <a:ea typeface="ＭＳ Ｐゴシック" pitchFamily="1" charset="-128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877532" y="2472154"/>
            <a:ext cx="134332" cy="11864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1" charset="0"/>
              <a:ea typeface="ＭＳ Ｐゴシック" pitchFamily="1" charset="-128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341986" y="3869323"/>
            <a:ext cx="134332" cy="11864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1" charset="0"/>
              <a:ea typeface="ＭＳ Ｐゴシック" pitchFamily="1" charset="-128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676400" y="2472154"/>
            <a:ext cx="134332" cy="11864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1" charset="0"/>
              <a:ea typeface="ＭＳ Ｐゴシック" pitchFamily="1" charset="-128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819400" y="3471209"/>
            <a:ext cx="134332" cy="11864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1" charset="0"/>
              <a:ea typeface="ＭＳ Ｐゴシック" pitchFamily="1" charset="-128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6648054" y="2895600"/>
            <a:ext cx="134332" cy="11864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1" charset="0"/>
              <a:ea typeface="ＭＳ Ｐゴシック" pitchFamily="1" charset="-128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5778546" y="3239736"/>
            <a:ext cx="134332" cy="11864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1" charset="0"/>
              <a:ea typeface="ＭＳ Ｐゴシック" pitchFamily="1" charset="-128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5735302" y="2199258"/>
            <a:ext cx="134332" cy="11864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1" charset="0"/>
              <a:ea typeface="ＭＳ Ｐゴシック" pitchFamily="1" charset="-128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2486459" y="2129879"/>
            <a:ext cx="134332" cy="11864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1" charset="0"/>
              <a:ea typeface="ＭＳ Ｐゴシック" pitchFamily="1" charset="-128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3372627" y="3749040"/>
            <a:ext cx="134332" cy="11864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1" charset="0"/>
              <a:ea typeface="ＭＳ Ｐゴシック" pitchFamily="1" charset="-128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7357872" y="3121090"/>
            <a:ext cx="134332" cy="11864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1" charset="0"/>
              <a:ea typeface="ＭＳ Ｐゴシック" pitchFamily="1" charset="-128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334000" y="3069500"/>
            <a:ext cx="134332" cy="11864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1" charset="0"/>
              <a:ea typeface="ＭＳ Ｐゴシック" pitchFamily="1" charset="-128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4476318" y="2776954"/>
            <a:ext cx="134332" cy="11864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1" charset="0"/>
              <a:ea typeface="ＭＳ Ｐゴシック" pitchFamily="1" charset="-128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5105400" y="2582841"/>
            <a:ext cx="134332" cy="11864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1" charset="0"/>
              <a:ea typeface="ＭＳ Ｐゴシック" pitchFamily="1" charset="-128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5544018" y="2734282"/>
            <a:ext cx="134332" cy="11864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1" charset="0"/>
              <a:ea typeface="ＭＳ Ｐゴシック" pitchFamily="1" charset="-128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219200" y="2793605"/>
            <a:ext cx="134332" cy="11864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1" charset="0"/>
              <a:ea typeface="ＭＳ Ｐゴシック" pitchFamily="1" charset="-128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5340096" y="2305000"/>
            <a:ext cx="134332" cy="11864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1" charset="0"/>
              <a:ea typeface="ＭＳ Ｐゴシック" pitchFamily="1" charset="-128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3274856" y="3107323"/>
            <a:ext cx="134332" cy="11864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1" charset="0"/>
              <a:ea typeface="ＭＳ Ｐゴシック" pitchFamily="1" charset="-128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533400" y="4800600"/>
            <a:ext cx="134332" cy="11864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1" charset="0"/>
              <a:ea typeface="ＭＳ Ｐゴシック" pitchFamily="1" charset="-128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2124566" y="2474750"/>
            <a:ext cx="134332" cy="11864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1" charset="0"/>
              <a:ea typeface="ＭＳ Ｐゴシック" pitchFamily="1" charset="-128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2057400" y="2658308"/>
            <a:ext cx="134332" cy="11864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1" charset="0"/>
              <a:ea typeface="ＭＳ Ｐゴシック" pitchFamily="1" charset="-128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1572584" y="2656671"/>
            <a:ext cx="134332" cy="11864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1" charset="0"/>
              <a:ea typeface="ＭＳ Ｐゴシック" pitchFamily="1" charset="-128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287" y="4710558"/>
            <a:ext cx="2182557" cy="29873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200400" y="6369278"/>
            <a:ext cx="9725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FDB927"/>
                </a:solidFill>
              </a:rPr>
              <a:t>40..Murphy Hall</a:t>
            </a:r>
            <a:endParaRPr lang="en-US" sz="800" dirty="0">
              <a:solidFill>
                <a:srgbClr val="FDB927"/>
              </a:solidFill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2640284" y="2674959"/>
            <a:ext cx="134332" cy="11864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8724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143000"/>
            <a:ext cx="8610600" cy="2057400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sz="2400" b="1" dirty="0" smtClean="0">
                <a:latin typeface="Trebuchet MS" panose="020B0603020202020204" pitchFamily="34" charset="0"/>
              </a:rPr>
              <a:t>Completed Locations</a:t>
            </a:r>
          </a:p>
          <a:p>
            <a:pPr marL="0" lvl="0" indent="0">
              <a:buNone/>
            </a:pPr>
            <a:r>
              <a:rPr lang="en-US" sz="1600" b="1" dirty="0" smtClean="0"/>
              <a:t>	</a:t>
            </a:r>
            <a:r>
              <a:rPr lang="en-US" sz="1800" dirty="0" smtClean="0"/>
              <a:t>Academic Classroom (#68)	2</a:t>
            </a:r>
            <a:r>
              <a:rPr lang="en-US" sz="1800" baseline="30000" dirty="0" smtClean="0"/>
              <a:t>nd</a:t>
            </a:r>
            <a:r>
              <a:rPr lang="en-US" sz="1800" dirty="0" smtClean="0"/>
              <a:t> &amp; 3</a:t>
            </a:r>
            <a:r>
              <a:rPr lang="en-US" sz="1800" baseline="30000" dirty="0" smtClean="0"/>
              <a:t>rd</a:t>
            </a:r>
            <a:r>
              <a:rPr lang="en-US" sz="1800" dirty="0" smtClean="0"/>
              <a:t> Floor Corridors</a:t>
            </a:r>
          </a:p>
          <a:p>
            <a:pPr marL="0" lvl="0" indent="0">
              <a:buNone/>
            </a:pPr>
            <a:r>
              <a:rPr lang="en-US" sz="1800" dirty="0" smtClean="0"/>
              <a:t>	Campus Recreation Center (#62)	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 Floor Main Corridor</a:t>
            </a:r>
          </a:p>
          <a:p>
            <a:pPr marL="0" lvl="0" indent="0">
              <a:buNone/>
            </a:pPr>
            <a:r>
              <a:rPr lang="en-US" sz="1800" dirty="0" smtClean="0"/>
              <a:t>	Gibbs Hall (#26)			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 Floor Main Lobby</a:t>
            </a:r>
          </a:p>
          <a:p>
            <a:pPr marL="0" lvl="0" indent="0">
              <a:buNone/>
            </a:pPr>
            <a:r>
              <a:rPr lang="en-US" sz="1800" dirty="0" smtClean="0"/>
              <a:t>	Harrison Auditorium (#28)		2</a:t>
            </a:r>
            <a:r>
              <a:rPr lang="en-US" sz="1800" baseline="30000" dirty="0" smtClean="0"/>
              <a:t>nd</a:t>
            </a:r>
            <a:r>
              <a:rPr lang="en-US" sz="1800" dirty="0" smtClean="0"/>
              <a:t> Floor Balcony</a:t>
            </a:r>
          </a:p>
          <a:p>
            <a:pPr marL="0" lvl="0" indent="0">
              <a:buNone/>
            </a:pPr>
            <a:r>
              <a:rPr lang="en-US" sz="1800" dirty="0" smtClean="0"/>
              <a:t>	Noble Hall (#42)			2</a:t>
            </a:r>
            <a:r>
              <a:rPr lang="en-US" sz="1800" baseline="30000" dirty="0" smtClean="0"/>
              <a:t>nd</a:t>
            </a:r>
            <a:r>
              <a:rPr lang="en-US" sz="1800" dirty="0" smtClean="0"/>
              <a:t> Floor Corridor</a:t>
            </a:r>
          </a:p>
          <a:p>
            <a:pPr marL="0" lvl="0" indent="0">
              <a:buNone/>
            </a:pPr>
            <a:r>
              <a:rPr lang="en-US" sz="1800" dirty="0" smtClean="0"/>
              <a:t>	Webb Hall (#61)			2</a:t>
            </a:r>
            <a:r>
              <a:rPr lang="en-US" sz="1800" baseline="30000" dirty="0" smtClean="0"/>
              <a:t>nd</a:t>
            </a:r>
            <a:r>
              <a:rPr lang="en-US" sz="1800" dirty="0" smtClean="0"/>
              <a:t> Floor West Corridor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          Benbow 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Hall  </a:t>
            </a:r>
            <a:r>
              <a:rPr lang="en-US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(#6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)	</a:t>
            </a:r>
            <a:r>
              <a:rPr lang="en-US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800" baseline="30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Floor Corridor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	Bluford Library  </a:t>
            </a:r>
            <a:r>
              <a:rPr lang="en-US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(#7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) 		1</a:t>
            </a:r>
            <a:r>
              <a:rPr lang="en-US" sz="1800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Floor </a:t>
            </a:r>
            <a:r>
              <a:rPr lang="en-US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(Near staff elevator)</a:t>
            </a:r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	Campbell Hall   </a:t>
            </a:r>
            <a:r>
              <a:rPr lang="en-US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(#9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)		</a:t>
            </a:r>
            <a:r>
              <a:rPr lang="en-US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800" baseline="30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Floor Corridor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	Corbett Sports Center  </a:t>
            </a:r>
            <a:r>
              <a:rPr lang="en-US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(#14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)	</a:t>
            </a:r>
            <a:r>
              <a:rPr lang="en-US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800" baseline="30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Floor Corridor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	Price Hall   </a:t>
            </a:r>
            <a:r>
              <a:rPr lang="en-US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(#45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)			1</a:t>
            </a:r>
            <a:r>
              <a:rPr lang="en-US" sz="1800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Floor Main </a:t>
            </a:r>
            <a:r>
              <a:rPr lang="en-US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Corridor 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         Murphy Hall (#40)                              Lower Level                      </a:t>
            </a:r>
          </a:p>
          <a:p>
            <a:pPr marL="0" indent="0">
              <a:buNone/>
            </a:pPr>
            <a:r>
              <a:rPr lang="en-US" sz="1400" dirty="0"/>
              <a:t>(#) building location on map</a:t>
            </a:r>
          </a:p>
          <a:p>
            <a:pPr marL="0" lvl="0" indent="0">
              <a:buNone/>
            </a:pPr>
            <a:endParaRPr lang="en-US" sz="1600" dirty="0"/>
          </a:p>
          <a:p>
            <a:pPr marL="0" lv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b="1" dirty="0" smtClean="0"/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endParaRPr lang="en-US" sz="1600" b="1" dirty="0" smtClean="0"/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endParaRPr lang="en-US" sz="1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0"/>
            <a:ext cx="9143999" cy="152027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400" b="1" dirty="0" smtClean="0"/>
              <a:t/>
            </a:r>
            <a:br>
              <a:rPr lang="en-US" altLang="en-US" sz="2400" b="1" dirty="0" smtClean="0"/>
            </a:br>
            <a:r>
              <a:rPr lang="en-US" altLang="en-US" sz="2400" b="1" dirty="0" smtClean="0"/>
              <a:t/>
            </a:r>
            <a:br>
              <a:rPr lang="en-US" altLang="en-US" sz="2400" b="1" dirty="0" smtClean="0"/>
            </a:br>
            <a:endParaRPr lang="en-US" altLang="en-US" sz="2400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0496" y="1143001"/>
            <a:ext cx="8504904" cy="4648200"/>
          </a:xfrm>
        </p:spPr>
        <p:txBody>
          <a:bodyPr/>
          <a:lstStyle/>
          <a:p>
            <a:pPr marL="0" lvl="0" indent="0">
              <a:buNone/>
            </a:pPr>
            <a:endParaRPr lang="en-US" sz="1800" b="1" dirty="0" smtClean="0"/>
          </a:p>
          <a:p>
            <a:pPr marL="0" lvl="0" indent="0" algn="ctr">
              <a:buNone/>
            </a:pPr>
            <a:r>
              <a:rPr lang="en-US" sz="2800" b="1" dirty="0" smtClean="0">
                <a:latin typeface="Trebuchet MS" panose="020B0603020202020204" pitchFamily="34" charset="0"/>
              </a:rPr>
              <a:t>Residence Halls</a:t>
            </a:r>
            <a:r>
              <a:rPr lang="en-US" sz="2400" b="1" dirty="0">
                <a:latin typeface="Trebuchet MS" panose="020B0603020202020204" pitchFamily="34" charset="0"/>
              </a:rPr>
              <a:t> </a:t>
            </a:r>
            <a:r>
              <a:rPr lang="en-US" sz="2800" b="1" dirty="0" smtClean="0">
                <a:latin typeface="Trebuchet MS" panose="020B0603020202020204" pitchFamily="34" charset="0"/>
              </a:rPr>
              <a:t>Completed </a:t>
            </a:r>
            <a:r>
              <a:rPr lang="en-US" sz="2400" b="1" dirty="0" smtClean="0">
                <a:latin typeface="Trebuchet MS" panose="020B0603020202020204" pitchFamily="34" charset="0"/>
              </a:rPr>
              <a:t>       </a:t>
            </a:r>
            <a:endParaRPr lang="en-US" sz="2400" b="1" dirty="0">
              <a:latin typeface="Trebuchet MS" panose="020B0603020202020204" pitchFamily="34" charset="0"/>
            </a:endParaRPr>
          </a:p>
          <a:p>
            <a:pPr marL="0" lvl="0" indent="0">
              <a:buNone/>
            </a:pPr>
            <a:r>
              <a:rPr lang="en-US" sz="1600" b="1" dirty="0"/>
              <a:t>	</a:t>
            </a:r>
            <a:r>
              <a:rPr lang="en-US" sz="1600" b="1" dirty="0" smtClean="0"/>
              <a:t>		</a:t>
            </a:r>
            <a:r>
              <a:rPr lang="en-US" sz="1100" b="1" dirty="0" smtClean="0"/>
              <a:t># of				                  </a:t>
            </a:r>
            <a:r>
              <a:rPr lang="en-US" sz="1100" b="1" dirty="0"/>
              <a:t># </a:t>
            </a:r>
            <a:r>
              <a:rPr lang="en-US" sz="1100" b="1" dirty="0" smtClean="0"/>
              <a:t>of</a:t>
            </a:r>
          </a:p>
          <a:p>
            <a:pPr marL="0" lvl="0" indent="0">
              <a:buNone/>
            </a:pPr>
            <a:r>
              <a:rPr lang="en-US" sz="1100" b="1" dirty="0"/>
              <a:t>		</a:t>
            </a:r>
            <a:r>
              <a:rPr lang="en-US" sz="1100" dirty="0" smtClean="0"/>
              <a:t>                </a:t>
            </a:r>
            <a:r>
              <a:rPr lang="en-US" sz="1100" b="1" dirty="0" smtClean="0"/>
              <a:t>Restrooms				           </a:t>
            </a:r>
            <a:r>
              <a:rPr lang="en-US" sz="1100" dirty="0" smtClean="0"/>
              <a:t> </a:t>
            </a:r>
            <a:r>
              <a:rPr lang="en-US" sz="1100" b="1" dirty="0" smtClean="0"/>
              <a:t>Restrooms 					</a:t>
            </a:r>
            <a:endParaRPr lang="en-US" sz="1100" dirty="0" smtClean="0"/>
          </a:p>
          <a:p>
            <a:pPr marL="292100" lvl="1" indent="0">
              <a:buNone/>
            </a:pPr>
            <a:r>
              <a:rPr lang="en-US" sz="1800" dirty="0"/>
              <a:t>Aggie Suites E (#1)	</a:t>
            </a:r>
            <a:r>
              <a:rPr lang="en-US" sz="1800" dirty="0" smtClean="0"/>
              <a:t> 2		McCain </a:t>
            </a:r>
            <a:r>
              <a:rPr lang="en-US" sz="1800" dirty="0"/>
              <a:t>Hall (#2) </a:t>
            </a:r>
            <a:r>
              <a:rPr lang="en-US" sz="1800" dirty="0" smtClean="0"/>
              <a:t>		4</a:t>
            </a:r>
            <a:endParaRPr lang="en-US" sz="1800" dirty="0"/>
          </a:p>
          <a:p>
            <a:pPr marL="292100" lvl="1" indent="0">
              <a:buNone/>
            </a:pPr>
            <a:r>
              <a:rPr lang="en-US" sz="1800" dirty="0"/>
              <a:t>Aggie Suites F (#1)	</a:t>
            </a:r>
            <a:r>
              <a:rPr lang="en-US" sz="1800" dirty="0" smtClean="0"/>
              <a:t> 2		McNeil </a:t>
            </a:r>
            <a:r>
              <a:rPr lang="en-US" sz="1800" dirty="0"/>
              <a:t>Hall (#2)		</a:t>
            </a:r>
            <a:r>
              <a:rPr lang="en-US" sz="1800" dirty="0" smtClean="0"/>
              <a:t>4</a:t>
            </a:r>
          </a:p>
          <a:p>
            <a:pPr marL="292100" lvl="1" indent="0">
              <a:buNone/>
            </a:pPr>
            <a:r>
              <a:rPr lang="en-US" sz="1800" dirty="0" smtClean="0"/>
              <a:t>Barbee Hall  (#4) 	 2		Morrison Hall (#38)	1</a:t>
            </a:r>
          </a:p>
          <a:p>
            <a:pPr marL="292100" lvl="1" indent="0">
              <a:buNone/>
            </a:pPr>
            <a:r>
              <a:rPr lang="en-US" sz="1800" dirty="0" smtClean="0"/>
              <a:t>Blair Hall (#2) 		 4	</a:t>
            </a:r>
            <a:r>
              <a:rPr lang="en-US" sz="1800" dirty="0"/>
              <a:t>	Morrow Hall (#39) 	</a:t>
            </a:r>
            <a:r>
              <a:rPr lang="en-US" sz="1800" dirty="0" smtClean="0"/>
              <a:t>1</a:t>
            </a:r>
          </a:p>
          <a:p>
            <a:pPr marL="292100" lvl="1" indent="0">
              <a:buNone/>
            </a:pPr>
            <a:r>
              <a:rPr lang="en-US" sz="1800" dirty="0" smtClean="0"/>
              <a:t>Cooper Hall (#13) 	 2	</a:t>
            </a:r>
            <a:r>
              <a:rPr lang="en-US" sz="1800" dirty="0"/>
              <a:t>	Pride Hall </a:t>
            </a:r>
            <a:r>
              <a:rPr lang="en-US" sz="1800" dirty="0" smtClean="0"/>
              <a:t>(#46)</a:t>
            </a:r>
            <a:r>
              <a:rPr lang="en-US" sz="1800" dirty="0"/>
              <a:t> </a:t>
            </a:r>
            <a:r>
              <a:rPr lang="en-US" sz="1800" dirty="0" smtClean="0"/>
              <a:t>		2</a:t>
            </a:r>
          </a:p>
          <a:p>
            <a:pPr marL="292100" lvl="1" indent="0">
              <a:buNone/>
            </a:pPr>
            <a:r>
              <a:rPr lang="en-US" sz="1800" dirty="0" smtClean="0"/>
              <a:t>Curtis Hall (#17)	 1	</a:t>
            </a:r>
            <a:r>
              <a:rPr lang="en-US" sz="1800" dirty="0"/>
              <a:t>	Richmond Hall (#2) 	</a:t>
            </a:r>
            <a:r>
              <a:rPr lang="en-US" sz="1800" dirty="0" smtClean="0"/>
              <a:t>4</a:t>
            </a:r>
          </a:p>
          <a:p>
            <a:pPr marL="292100" lvl="1" indent="0">
              <a:buNone/>
            </a:pPr>
            <a:r>
              <a:rPr lang="en-US" sz="1800" dirty="0" smtClean="0"/>
              <a:t>Haley Hall (#3)	               2	</a:t>
            </a:r>
            <a:r>
              <a:rPr lang="en-US" sz="1800" dirty="0"/>
              <a:t>	Vanstory Hall (#64</a:t>
            </a:r>
            <a:r>
              <a:rPr lang="en-US" sz="1800" dirty="0" smtClean="0"/>
              <a:t>)</a:t>
            </a:r>
            <a:r>
              <a:rPr lang="en-US" sz="1800" dirty="0"/>
              <a:t>	</a:t>
            </a:r>
            <a:r>
              <a:rPr lang="en-US" sz="1800" dirty="0" smtClean="0"/>
              <a:t>1</a:t>
            </a:r>
            <a:endParaRPr lang="en-US" sz="1800" dirty="0"/>
          </a:p>
          <a:p>
            <a:pPr marL="292100" lvl="1" indent="0">
              <a:buNone/>
            </a:pPr>
            <a:endParaRPr lang="en-US" sz="1800" dirty="0" smtClean="0"/>
          </a:p>
          <a:p>
            <a:pPr marL="292100" lvl="1" indent="0">
              <a:buNone/>
            </a:pPr>
            <a:r>
              <a:rPr lang="en-US" sz="1600" dirty="0" smtClean="0"/>
              <a:t>								</a:t>
            </a:r>
          </a:p>
          <a:p>
            <a:pPr marL="0" indent="0">
              <a:buNone/>
            </a:pPr>
            <a:r>
              <a:rPr lang="en-US" sz="1200" dirty="0" smtClean="0"/>
              <a:t>(#) Building number and location on map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Georgia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1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1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18572</TotalTime>
  <Words>12</Words>
  <Application>Microsoft Macintosh PowerPoint</Application>
  <PresentationFormat>On-screen Show (4:3)</PresentationFormat>
  <Paragraphs>38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Calibri</vt:lpstr>
      <vt:lpstr>Courier New</vt:lpstr>
      <vt:lpstr>Georgia</vt:lpstr>
      <vt:lpstr>ＭＳ Ｐゴシック</vt:lpstr>
      <vt:lpstr>Times New Roman</vt:lpstr>
      <vt:lpstr>Trebuchet MS</vt:lpstr>
      <vt:lpstr>Wingdings</vt:lpstr>
      <vt:lpstr>Arial</vt:lpstr>
      <vt:lpstr>Blank Presentation</vt:lpstr>
      <vt:lpstr>PowerPoint Presentation</vt:lpstr>
      <vt:lpstr>PowerPoint Presentation</vt:lpstr>
      <vt:lpstr>  </vt:lpstr>
    </vt:vector>
  </TitlesOfParts>
  <Company>Bouvier Kelly Inc.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TCDI</dc:title>
  <dc:creator>Wendy Wing Lam</dc:creator>
  <cp:lastModifiedBy>Todd Hurst Simmons</cp:lastModifiedBy>
  <cp:revision>202</cp:revision>
  <cp:lastPrinted>2017-05-11T23:59:22Z</cp:lastPrinted>
  <dcterms:created xsi:type="dcterms:W3CDTF">2012-11-16T21:52:34Z</dcterms:created>
  <dcterms:modified xsi:type="dcterms:W3CDTF">2017-05-12T19:44:46Z</dcterms:modified>
</cp:coreProperties>
</file>