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70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2"/>
    <p:restoredTop sz="94607"/>
  </p:normalViewPr>
  <p:slideViewPr>
    <p:cSldViewPr snapToGrid="0" snapToObjects="1">
      <p:cViewPr>
        <p:scale>
          <a:sx n="100" d="100"/>
          <a:sy n="100" d="100"/>
        </p:scale>
        <p:origin x="3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5499" y="2541483"/>
            <a:ext cx="9766415" cy="7017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Master title slide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95499" y="3867046"/>
            <a:ext cx="759105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95499" y="4291778"/>
            <a:ext cx="759105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Presenter Title 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499" y="4906377"/>
            <a:ext cx="515542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95498" y="5248009"/>
            <a:ext cx="515542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3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Morbi</a:t>
            </a:r>
            <a:r>
              <a:rPr lang="en-US" altLang="en-US" dirty="0"/>
              <a:t> </a:t>
            </a:r>
            <a:r>
              <a:rPr lang="en-US" altLang="en-US" dirty="0" err="1"/>
              <a:t>blandit</a:t>
            </a:r>
            <a:r>
              <a:rPr lang="en-US" altLang="en-US" dirty="0"/>
              <a:t> pharetra </a:t>
            </a:r>
            <a:r>
              <a:rPr lang="en-US" altLang="en-US" dirty="0" err="1"/>
              <a:t>enim</a:t>
            </a:r>
            <a:r>
              <a:rPr lang="en-US" altLang="en-US" dirty="0"/>
              <a:t>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molestie</a:t>
            </a:r>
            <a:r>
              <a:rPr lang="en-US" altLang="en-US" dirty="0"/>
              <a:t>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venenatis</a:t>
            </a:r>
            <a:r>
              <a:rPr lang="en-US" altLang="en-US" dirty="0"/>
              <a:t> </a:t>
            </a:r>
            <a:r>
              <a:rPr lang="en-US" altLang="en-US" dirty="0" err="1"/>
              <a:t>varius</a:t>
            </a:r>
            <a:r>
              <a:rPr lang="en-US" altLang="en-US" dirty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en-US" dirty="0" err="1"/>
              <a:t>Sed</a:t>
            </a:r>
            <a:r>
              <a:rPr lang="en-US" altLang="en-US" dirty="0"/>
              <a:t> </a:t>
            </a:r>
            <a:r>
              <a:rPr lang="en-US" altLang="en-US" dirty="0" err="1"/>
              <a:t>sodales</a:t>
            </a:r>
            <a:r>
              <a:rPr lang="en-US" altLang="en-US" dirty="0"/>
              <a:t> </a:t>
            </a:r>
            <a:r>
              <a:rPr lang="en-US" altLang="en-US" dirty="0" err="1"/>
              <a:t>bibendum</a:t>
            </a:r>
            <a:r>
              <a:rPr lang="en-US" altLang="en-US" dirty="0"/>
              <a:t> mi,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tincidunt</a:t>
            </a:r>
            <a:r>
              <a:rPr lang="en-US" altLang="en-US" dirty="0"/>
              <a:t> </a:t>
            </a:r>
            <a:r>
              <a:rPr lang="en-US" altLang="en-US" dirty="0" err="1"/>
              <a:t>lectus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congue</a:t>
            </a:r>
            <a:r>
              <a:rPr lang="en-US" altLang="en-US" dirty="0"/>
              <a:t>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073900" y="2790825"/>
            <a:ext cx="3352361" cy="2959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Morbi</a:t>
            </a:r>
            <a:r>
              <a:rPr lang="en-US" altLang="en-US" dirty="0"/>
              <a:t> </a:t>
            </a:r>
            <a:r>
              <a:rPr lang="en-US" altLang="en-US" dirty="0" err="1"/>
              <a:t>blandit</a:t>
            </a:r>
            <a:r>
              <a:rPr lang="en-US" altLang="en-US" dirty="0"/>
              <a:t> pharetra </a:t>
            </a:r>
            <a:r>
              <a:rPr lang="en-US" altLang="en-US" dirty="0" err="1"/>
              <a:t>enim</a:t>
            </a:r>
            <a:r>
              <a:rPr lang="en-US" altLang="en-US" dirty="0"/>
              <a:t>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molestie</a:t>
            </a:r>
            <a:r>
              <a:rPr lang="en-US" altLang="en-US" dirty="0"/>
              <a:t>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venenatis</a:t>
            </a:r>
            <a:r>
              <a:rPr lang="en-US" altLang="en-US" dirty="0"/>
              <a:t> </a:t>
            </a:r>
            <a:r>
              <a:rPr lang="en-US" altLang="en-US" dirty="0" err="1"/>
              <a:t>varius</a:t>
            </a:r>
            <a:r>
              <a:rPr lang="en-US" altLang="en-US" dirty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en-US" dirty="0" err="1"/>
              <a:t>Sed</a:t>
            </a:r>
            <a:r>
              <a:rPr lang="en-US" altLang="en-US" dirty="0"/>
              <a:t> </a:t>
            </a:r>
            <a:r>
              <a:rPr lang="en-US" altLang="en-US" dirty="0" err="1"/>
              <a:t>sodales</a:t>
            </a:r>
            <a:r>
              <a:rPr lang="en-US" altLang="en-US" dirty="0"/>
              <a:t> </a:t>
            </a:r>
            <a:r>
              <a:rPr lang="en-US" altLang="en-US" dirty="0" err="1"/>
              <a:t>bibendum</a:t>
            </a:r>
            <a:r>
              <a:rPr lang="en-US" altLang="en-US" dirty="0"/>
              <a:t> mi,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tincidunt</a:t>
            </a:r>
            <a:r>
              <a:rPr lang="en-US" altLang="en-US" dirty="0"/>
              <a:t> </a:t>
            </a:r>
            <a:r>
              <a:rPr lang="en-US" altLang="en-US" dirty="0" err="1"/>
              <a:t>lectus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congue</a:t>
            </a:r>
            <a:r>
              <a:rPr lang="en-US" altLang="en-US" dirty="0"/>
              <a:t>.</a:t>
            </a:r>
          </a:p>
        </p:txBody>
      </p:sp>
      <p:sp>
        <p:nvSpPr>
          <p:cNvPr id="18" name="Table Placeholder 16"/>
          <p:cNvSpPr>
            <a:spLocks noGrp="1"/>
          </p:cNvSpPr>
          <p:nvPr>
            <p:ph type="tbl" sz="quarter" idx="11"/>
          </p:nvPr>
        </p:nvSpPr>
        <p:spPr>
          <a:xfrm>
            <a:off x="7073900" y="2790825"/>
            <a:ext cx="3352800" cy="2959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Morbi</a:t>
            </a:r>
            <a:r>
              <a:rPr lang="en-US" altLang="en-US" dirty="0"/>
              <a:t> </a:t>
            </a:r>
            <a:r>
              <a:rPr lang="en-US" altLang="en-US" dirty="0" err="1"/>
              <a:t>blandit</a:t>
            </a:r>
            <a:r>
              <a:rPr lang="en-US" altLang="en-US" dirty="0"/>
              <a:t> pharetra </a:t>
            </a:r>
            <a:r>
              <a:rPr lang="en-US" altLang="en-US" dirty="0" err="1"/>
              <a:t>enim</a:t>
            </a:r>
            <a:r>
              <a:rPr lang="en-US" altLang="en-US" dirty="0"/>
              <a:t>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molestie</a:t>
            </a:r>
            <a:r>
              <a:rPr lang="en-US" altLang="en-US" dirty="0"/>
              <a:t>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venenatis</a:t>
            </a:r>
            <a:r>
              <a:rPr lang="en-US" altLang="en-US" dirty="0"/>
              <a:t> </a:t>
            </a:r>
            <a:r>
              <a:rPr lang="en-US" altLang="en-US" dirty="0" err="1"/>
              <a:t>varius</a:t>
            </a:r>
            <a:r>
              <a:rPr lang="en-US" altLang="en-US" dirty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en-US" dirty="0" err="1"/>
              <a:t>Sed</a:t>
            </a:r>
            <a:r>
              <a:rPr lang="en-US" altLang="en-US" dirty="0"/>
              <a:t> </a:t>
            </a:r>
            <a:r>
              <a:rPr lang="en-US" altLang="en-US" dirty="0" err="1"/>
              <a:t>sodales</a:t>
            </a:r>
            <a:r>
              <a:rPr lang="en-US" altLang="en-US" dirty="0"/>
              <a:t> </a:t>
            </a:r>
            <a:r>
              <a:rPr lang="en-US" altLang="en-US" dirty="0" err="1"/>
              <a:t>bibendum</a:t>
            </a:r>
            <a:r>
              <a:rPr lang="en-US" altLang="en-US" dirty="0"/>
              <a:t> mi,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tincidunt</a:t>
            </a:r>
            <a:r>
              <a:rPr lang="en-US" altLang="en-US" dirty="0"/>
              <a:t> </a:t>
            </a:r>
            <a:r>
              <a:rPr lang="en-US" altLang="en-US" dirty="0" err="1"/>
              <a:t>lectus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congue</a:t>
            </a:r>
            <a:r>
              <a:rPr lang="en-US" altLang="en-US" dirty="0"/>
              <a:t>.</a:t>
            </a:r>
          </a:p>
        </p:txBody>
      </p:sp>
      <p:sp>
        <p:nvSpPr>
          <p:cNvPr id="8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064477" y="2790825"/>
            <a:ext cx="3362223" cy="2959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2 Tab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ble Placeholder 16"/>
          <p:cNvSpPr>
            <a:spLocks noGrp="1"/>
          </p:cNvSpPr>
          <p:nvPr>
            <p:ph type="tbl" sz="quarter" idx="11"/>
          </p:nvPr>
        </p:nvSpPr>
        <p:spPr>
          <a:xfrm>
            <a:off x="5760720" y="2790825"/>
            <a:ext cx="4665980" cy="2959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9" name="Table Placeholder 16"/>
          <p:cNvSpPr>
            <a:spLocks noGrp="1"/>
          </p:cNvSpPr>
          <p:nvPr>
            <p:ph type="tbl" sz="quarter" idx="14"/>
          </p:nvPr>
        </p:nvSpPr>
        <p:spPr>
          <a:xfrm>
            <a:off x="769881" y="2790825"/>
            <a:ext cx="4662089" cy="2959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95499" y="2541483"/>
            <a:ext cx="9766415" cy="1325563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Master title slide style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with long headline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95499" y="4407373"/>
            <a:ext cx="759105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95499" y="4832105"/>
            <a:ext cx="7591054" cy="3416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Presenter Title 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499" y="5446704"/>
            <a:ext cx="515542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95499" y="5788336"/>
            <a:ext cx="515542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206274" y="2552474"/>
            <a:ext cx="9766300" cy="1325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MASTER TRANSITION SLIDE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3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206274" y="2552474"/>
            <a:ext cx="9766300" cy="13255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4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MASTER TRANSITION SLIDE STYLE</a:t>
            </a:r>
            <a:br>
              <a:rPr lang="en-US" dirty="0" smtClean="0"/>
            </a:br>
            <a:r>
              <a:rPr lang="en-US" dirty="0" smtClean="0"/>
              <a:t>WITH LONG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7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 Col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Morbi</a:t>
            </a:r>
            <a:r>
              <a:rPr lang="en-US" altLang="en-US" dirty="0"/>
              <a:t> </a:t>
            </a:r>
            <a:r>
              <a:rPr lang="en-US" altLang="en-US" dirty="0" err="1"/>
              <a:t>blandit</a:t>
            </a:r>
            <a:r>
              <a:rPr lang="en-US" altLang="en-US" dirty="0"/>
              <a:t> pharetra </a:t>
            </a:r>
            <a:r>
              <a:rPr lang="en-US" altLang="en-US" dirty="0" err="1"/>
              <a:t>enim</a:t>
            </a:r>
            <a:r>
              <a:rPr lang="en-US" altLang="en-US" dirty="0"/>
              <a:t>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molestie</a:t>
            </a:r>
            <a:r>
              <a:rPr lang="en-US" altLang="en-US" dirty="0"/>
              <a:t>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venenatis</a:t>
            </a:r>
            <a:r>
              <a:rPr lang="en-US" altLang="en-US" dirty="0"/>
              <a:t> </a:t>
            </a:r>
            <a:r>
              <a:rPr lang="en-US" altLang="en-US" dirty="0" err="1"/>
              <a:t>varius</a:t>
            </a:r>
            <a:r>
              <a:rPr lang="en-US" altLang="en-US" dirty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en-US" dirty="0" err="1"/>
              <a:t>Sed</a:t>
            </a:r>
            <a:r>
              <a:rPr lang="en-US" altLang="en-US" dirty="0"/>
              <a:t> </a:t>
            </a:r>
            <a:r>
              <a:rPr lang="en-US" altLang="en-US" dirty="0" err="1"/>
              <a:t>sodales</a:t>
            </a:r>
            <a:r>
              <a:rPr lang="en-US" altLang="en-US" dirty="0"/>
              <a:t> </a:t>
            </a:r>
            <a:r>
              <a:rPr lang="en-US" altLang="en-US" dirty="0" err="1"/>
              <a:t>bibendum</a:t>
            </a:r>
            <a:r>
              <a:rPr lang="en-US" altLang="en-US" dirty="0"/>
              <a:t> mi,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tincidunt</a:t>
            </a:r>
            <a:r>
              <a:rPr lang="en-US" altLang="en-US" dirty="0"/>
              <a:t> </a:t>
            </a:r>
            <a:r>
              <a:rPr lang="en-US" altLang="en-US" dirty="0" err="1"/>
              <a:t>lectus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congue</a:t>
            </a:r>
            <a:r>
              <a:rPr lang="en-US" altLang="en-US" dirty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6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 Col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tx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Morbi</a:t>
            </a:r>
            <a:r>
              <a:rPr lang="en-US" altLang="en-US" dirty="0"/>
              <a:t> </a:t>
            </a:r>
            <a:r>
              <a:rPr lang="en-US" altLang="en-US" dirty="0" err="1"/>
              <a:t>blandit</a:t>
            </a:r>
            <a:r>
              <a:rPr lang="en-US" altLang="en-US" dirty="0"/>
              <a:t> pharetra </a:t>
            </a:r>
            <a:r>
              <a:rPr lang="en-US" altLang="en-US" dirty="0" err="1"/>
              <a:t>enim</a:t>
            </a:r>
            <a:r>
              <a:rPr lang="en-US" altLang="en-US" dirty="0"/>
              <a:t>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molestie</a:t>
            </a:r>
            <a:r>
              <a:rPr lang="en-US" altLang="en-US" dirty="0"/>
              <a:t>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venenatis</a:t>
            </a:r>
            <a:r>
              <a:rPr lang="en-US" altLang="en-US" dirty="0"/>
              <a:t> </a:t>
            </a:r>
            <a:r>
              <a:rPr lang="en-US" altLang="en-US" dirty="0" err="1"/>
              <a:t>varius</a:t>
            </a:r>
            <a:r>
              <a:rPr lang="en-US" altLang="en-US" dirty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en-US" dirty="0" err="1"/>
              <a:t>Sed</a:t>
            </a:r>
            <a:r>
              <a:rPr lang="en-US" altLang="en-US" dirty="0"/>
              <a:t> </a:t>
            </a:r>
            <a:r>
              <a:rPr lang="en-US" altLang="en-US" dirty="0" err="1"/>
              <a:t>sodales</a:t>
            </a:r>
            <a:r>
              <a:rPr lang="en-US" altLang="en-US" dirty="0"/>
              <a:t> </a:t>
            </a:r>
            <a:r>
              <a:rPr lang="en-US" altLang="en-US" dirty="0" err="1"/>
              <a:t>bibendum</a:t>
            </a:r>
            <a:r>
              <a:rPr lang="en-US" altLang="en-US" dirty="0"/>
              <a:t> mi,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tincidunt</a:t>
            </a:r>
            <a:r>
              <a:rPr lang="en-US" altLang="en-US" dirty="0"/>
              <a:t> </a:t>
            </a:r>
            <a:r>
              <a:rPr lang="en-US" altLang="en-US" dirty="0" err="1"/>
              <a:t>lectus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congue</a:t>
            </a:r>
            <a:r>
              <a:rPr lang="en-US" altLang="en-US" dirty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2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 Colo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tx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Morbi</a:t>
            </a:r>
            <a:r>
              <a:rPr lang="en-US" altLang="en-US" dirty="0"/>
              <a:t> </a:t>
            </a:r>
            <a:r>
              <a:rPr lang="en-US" altLang="en-US" dirty="0" err="1"/>
              <a:t>blandit</a:t>
            </a:r>
            <a:r>
              <a:rPr lang="en-US" altLang="en-US" dirty="0"/>
              <a:t> pharetra </a:t>
            </a:r>
            <a:r>
              <a:rPr lang="en-US" altLang="en-US" dirty="0" err="1"/>
              <a:t>enim</a:t>
            </a:r>
            <a:r>
              <a:rPr lang="en-US" altLang="en-US" dirty="0"/>
              <a:t>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molestie</a:t>
            </a:r>
            <a:r>
              <a:rPr lang="en-US" altLang="en-US" dirty="0"/>
              <a:t>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venenatis</a:t>
            </a:r>
            <a:r>
              <a:rPr lang="en-US" altLang="en-US" dirty="0"/>
              <a:t> </a:t>
            </a:r>
            <a:r>
              <a:rPr lang="en-US" altLang="en-US" dirty="0" err="1"/>
              <a:t>varius</a:t>
            </a:r>
            <a:r>
              <a:rPr lang="en-US" altLang="en-US" dirty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en-US" dirty="0" err="1"/>
              <a:t>Sed</a:t>
            </a:r>
            <a:r>
              <a:rPr lang="en-US" altLang="en-US" dirty="0"/>
              <a:t> </a:t>
            </a:r>
            <a:r>
              <a:rPr lang="en-US" altLang="en-US" dirty="0" err="1"/>
              <a:t>sodales</a:t>
            </a:r>
            <a:r>
              <a:rPr lang="en-US" altLang="en-US" dirty="0"/>
              <a:t> </a:t>
            </a:r>
            <a:r>
              <a:rPr lang="en-US" altLang="en-US" dirty="0" err="1"/>
              <a:t>bibendum</a:t>
            </a:r>
            <a:r>
              <a:rPr lang="en-US" altLang="en-US" dirty="0"/>
              <a:t> mi,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tincidunt</a:t>
            </a:r>
            <a:r>
              <a:rPr lang="en-US" altLang="en-US" dirty="0"/>
              <a:t> </a:t>
            </a:r>
            <a:r>
              <a:rPr lang="en-US" altLang="en-US" dirty="0" err="1"/>
              <a:t>lectus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congue</a:t>
            </a:r>
            <a:r>
              <a:rPr lang="en-US" altLang="en-US" dirty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 Colo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1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Morbi</a:t>
            </a:r>
            <a:r>
              <a:rPr lang="en-US" altLang="en-US" dirty="0"/>
              <a:t> </a:t>
            </a:r>
            <a:r>
              <a:rPr lang="en-US" altLang="en-US" dirty="0" err="1"/>
              <a:t>blandit</a:t>
            </a:r>
            <a:r>
              <a:rPr lang="en-US" altLang="en-US" dirty="0"/>
              <a:t> pharetra </a:t>
            </a:r>
            <a:r>
              <a:rPr lang="en-US" altLang="en-US" dirty="0" err="1"/>
              <a:t>enim</a:t>
            </a:r>
            <a:r>
              <a:rPr lang="en-US" altLang="en-US" dirty="0"/>
              <a:t>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molestie</a:t>
            </a:r>
            <a:r>
              <a:rPr lang="en-US" altLang="en-US" dirty="0"/>
              <a:t>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venenatis</a:t>
            </a:r>
            <a:r>
              <a:rPr lang="en-US" altLang="en-US" dirty="0"/>
              <a:t> </a:t>
            </a:r>
            <a:r>
              <a:rPr lang="en-US" altLang="en-US" dirty="0" err="1"/>
              <a:t>varius</a:t>
            </a:r>
            <a:r>
              <a:rPr lang="en-US" altLang="en-US" dirty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en-US" dirty="0" err="1"/>
              <a:t>Sed</a:t>
            </a:r>
            <a:r>
              <a:rPr lang="en-US" altLang="en-US" dirty="0"/>
              <a:t> </a:t>
            </a:r>
            <a:r>
              <a:rPr lang="en-US" altLang="en-US" dirty="0" err="1"/>
              <a:t>sodales</a:t>
            </a:r>
            <a:r>
              <a:rPr lang="en-US" altLang="en-US" dirty="0"/>
              <a:t> </a:t>
            </a:r>
            <a:r>
              <a:rPr lang="en-US" altLang="en-US" dirty="0" err="1"/>
              <a:t>bibendum</a:t>
            </a:r>
            <a:r>
              <a:rPr lang="en-US" altLang="en-US" dirty="0"/>
              <a:t> mi,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tincidunt</a:t>
            </a:r>
            <a:r>
              <a:rPr lang="en-US" altLang="en-US" dirty="0"/>
              <a:t> </a:t>
            </a:r>
            <a:r>
              <a:rPr lang="en-US" altLang="en-US" dirty="0" err="1"/>
              <a:t>lectus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congue</a:t>
            </a:r>
            <a:r>
              <a:rPr lang="en-US" altLang="en-US" dirty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712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17" r:id="rId11"/>
    <p:sldLayoutId id="2147483718" r:id="rId12"/>
    <p:sldLayoutId id="2147483722" r:id="rId13"/>
  </p:sldLayoutIdLst>
  <p:timing>
    <p:tnLst>
      <p:par>
        <p:cTn id="1" dur="indefinite" restart="never" nodeType="tmRoot"/>
      </p:par>
    </p:tnLst>
  </p:timing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600" b="0" i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/>
          <p:cNvSpPr>
            <a:spLocks noGrp="1"/>
          </p:cNvSpPr>
          <p:nvPr>
            <p:ph type="tbl" sz="quarter" idx="1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635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2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84"/>
      </a:accent1>
      <a:accent2>
        <a:srgbClr val="FDB931"/>
      </a:accent2>
      <a:accent3>
        <a:srgbClr val="66666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.HelveticaNeueDeskInterface-Regular</vt:lpstr>
      <vt:lpstr>Times New Roman</vt:lpstr>
      <vt:lpstr>Wingdings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 Luckett</dc:creator>
  <cp:lastModifiedBy>Microsoft Office User</cp:lastModifiedBy>
  <cp:revision>27</cp:revision>
  <dcterms:created xsi:type="dcterms:W3CDTF">2016-08-12T21:58:39Z</dcterms:created>
  <dcterms:modified xsi:type="dcterms:W3CDTF">2016-12-06T17:19:11Z</dcterms:modified>
</cp:coreProperties>
</file>